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slideshow.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6"/>
  </p:notesMasterIdLst>
  <p:handoutMasterIdLst>
    <p:handoutMasterId r:id="rId17"/>
  </p:handoutMasterIdLst>
  <p:sldIdLst>
    <p:sldId id="262" r:id="rId5"/>
    <p:sldId id="290" r:id="rId6"/>
    <p:sldId id="291" r:id="rId7"/>
    <p:sldId id="292" r:id="rId8"/>
    <p:sldId id="258" r:id="rId9"/>
    <p:sldId id="259" r:id="rId10"/>
    <p:sldId id="264" r:id="rId11"/>
    <p:sldId id="265" r:id="rId12"/>
    <p:sldId id="266" r:id="rId13"/>
    <p:sldId id="267" r:id="rId14"/>
    <p:sldId id="293" r:id="rId1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68B"/>
    <a:srgbClr val="48566B"/>
    <a:srgbClr val="1A1A1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5C7FACB-9CA8-5153-A190-0030915D4B21}" v="4" dt="2026-03-02T14:07:12.1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92" autoAdjust="0"/>
    <p:restoredTop sz="94682" autoAdjust="0"/>
  </p:normalViewPr>
  <p:slideViewPr>
    <p:cSldViewPr>
      <p:cViewPr varScale="1">
        <p:scale>
          <a:sx n="117" d="100"/>
          <a:sy n="117" d="100"/>
        </p:scale>
        <p:origin x="318" y="11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showGuides="1">
      <p:cViewPr varScale="1">
        <p:scale>
          <a:sx n="85" d="100"/>
          <a:sy n="85" d="100"/>
        </p:scale>
        <p:origin x="3804"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ia Steele" userId="S::lucia.steele@aboutscience.eu::a7450207-533f-48d5-aa36-1983cc1a43ef" providerId="AD" clId="Web-{15C7FACB-9CA8-5153-A190-0030915D4B21}"/>
    <pc:docChg chg="modSld">
      <pc:chgData name="Lucia Steele" userId="S::lucia.steele@aboutscience.eu::a7450207-533f-48d5-aa36-1983cc1a43ef" providerId="AD" clId="Web-{15C7FACB-9CA8-5153-A190-0030915D4B21}" dt="2026-03-02T14:07:12.185" v="1" actId="20577"/>
      <pc:docMkLst>
        <pc:docMk/>
      </pc:docMkLst>
      <pc:sldChg chg="modSp">
        <pc:chgData name="Lucia Steele" userId="S::lucia.steele@aboutscience.eu::a7450207-533f-48d5-aa36-1983cc1a43ef" providerId="AD" clId="Web-{15C7FACB-9CA8-5153-A190-0030915D4B21}" dt="2026-03-02T14:07:12.185" v="1" actId="20577"/>
        <pc:sldMkLst>
          <pc:docMk/>
          <pc:sldMk cId="3595128632" sldId="260"/>
        </pc:sldMkLst>
        <pc:spChg chg="mod">
          <ac:chgData name="Lucia Steele" userId="S::lucia.steele@aboutscience.eu::a7450207-533f-48d5-aa36-1983cc1a43ef" providerId="AD" clId="Web-{15C7FACB-9CA8-5153-A190-0030915D4B21}" dt="2026-03-02T14:07:12.185" v="1" actId="20577"/>
          <ac:spMkLst>
            <pc:docMk/>
            <pc:sldMk cId="3595128632" sldId="260"/>
            <ac:spMk id="24" creationId="{69BE1B0C-7474-41E0-3930-8974426F213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a:extLst>
              <a:ext uri="{FF2B5EF4-FFF2-40B4-BE49-F238E27FC236}">
                <a16:creationId xmlns:a16="http://schemas.microsoft.com/office/drawing/2014/main" id="{1BD3F443-9389-43FD-BA00-DB1BF5AFC82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a:extLst>
              <a:ext uri="{FF2B5EF4-FFF2-40B4-BE49-F238E27FC236}">
                <a16:creationId xmlns:a16="http://schemas.microsoft.com/office/drawing/2014/main" id="{0DB3A392-721D-47C4-8493-9AE9E52DBCD1}"/>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9D62BCD-9A42-4734-8B77-77A71F19A69A}" type="datetimeFigureOut">
              <a:rPr lang="it-IT" smtClean="0"/>
              <a:t>07/07/2026</a:t>
            </a:fld>
            <a:endParaRPr lang="it-IT"/>
          </a:p>
        </p:txBody>
      </p:sp>
      <p:sp>
        <p:nvSpPr>
          <p:cNvPr id="4" name="Segnaposto piè di pagina 3">
            <a:extLst>
              <a:ext uri="{FF2B5EF4-FFF2-40B4-BE49-F238E27FC236}">
                <a16:creationId xmlns:a16="http://schemas.microsoft.com/office/drawing/2014/main" id="{53592880-6FF8-4AA4-B048-1B94613E55E2}"/>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5" name="Segnaposto numero diapositiva 4">
            <a:extLst>
              <a:ext uri="{FF2B5EF4-FFF2-40B4-BE49-F238E27FC236}">
                <a16:creationId xmlns:a16="http://schemas.microsoft.com/office/drawing/2014/main" id="{F199DAD7-A626-4F7D-B526-BCCD3CF8801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88DA432-748B-4903-BFBF-B26C662386E1}" type="slidenum">
              <a:rPr lang="it-IT" smtClean="0"/>
              <a:t>‹#›</a:t>
            </a:fld>
            <a:endParaRPr lang="it-IT"/>
          </a:p>
        </p:txBody>
      </p:sp>
    </p:spTree>
    <p:extLst>
      <p:ext uri="{BB962C8B-B14F-4D97-AF65-F5344CB8AC3E}">
        <p14:creationId xmlns:p14="http://schemas.microsoft.com/office/powerpoint/2010/main" val="408166118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CDF1BDF-8067-4D53-9A36-249EC96E8E79}" type="datetimeFigureOut">
              <a:rPr lang="it-IT" smtClean="0"/>
              <a:t>07/07/2026</a:t>
            </a:fld>
            <a:endParaRPr lang="it-IT"/>
          </a:p>
        </p:txBody>
      </p:sp>
      <p:sp>
        <p:nvSpPr>
          <p:cNvPr id="4" name="Segnaposto immagine diapositiva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AAB736B-647A-4DFE-97D5-39CAFBE4C366}" type="slidenum">
              <a:rPr lang="it-IT" smtClean="0"/>
              <a:t>‹#›</a:t>
            </a:fld>
            <a:endParaRPr lang="it-IT"/>
          </a:p>
        </p:txBody>
      </p:sp>
    </p:spTree>
    <p:extLst>
      <p:ext uri="{BB962C8B-B14F-4D97-AF65-F5344CB8AC3E}">
        <p14:creationId xmlns:p14="http://schemas.microsoft.com/office/powerpoint/2010/main" val="37614664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hyperlink" Target="https://www.aboutscience.eu/" TargetMode="External"/><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www.aboutpharma.com/" TargetMode="External"/><Relationship Id="rId2" Type="http://schemas.openxmlformats.org/officeDocument/2006/relationships/hyperlink" Target="https://hpsitaly.healthcare/" TargetMode="External"/><Relationship Id="rId1" Type="http://schemas.openxmlformats.org/officeDocument/2006/relationships/slideMaster" Target="../slideMasters/slideMaster1.xml"/><Relationship Id="rId4" Type="http://schemas.openxmlformats.org/officeDocument/2006/relationships/hyperlink" Target="https://www.aboutscience.eu/" TargetMode="External"/></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www.aboutpharma.com/" TargetMode="External"/><Relationship Id="rId2" Type="http://schemas.openxmlformats.org/officeDocument/2006/relationships/hyperlink" Target="https://hpsitaly.healthcare/" TargetMode="External"/><Relationship Id="rId1" Type="http://schemas.openxmlformats.org/officeDocument/2006/relationships/slideMaster" Target="../slideMasters/slideMaster1.xml"/><Relationship Id="rId4" Type="http://schemas.openxmlformats.org/officeDocument/2006/relationships/hyperlink" Target="https://www.aboutscience.eu/" TargetMode="External"/></Relationships>
</file>

<file path=ppt/slideLayouts/_rels/slideLayout12.xml.rels><?xml version="1.0" encoding="UTF-8" standalone="yes"?>
<Relationships xmlns="http://schemas.openxmlformats.org/package/2006/relationships"><Relationship Id="rId3" Type="http://schemas.openxmlformats.org/officeDocument/2006/relationships/hyperlink" Target="https://www.aboutpharma.com/" TargetMode="External"/><Relationship Id="rId2" Type="http://schemas.openxmlformats.org/officeDocument/2006/relationships/hyperlink" Target="https://hpsitaly.healthcare/" TargetMode="External"/><Relationship Id="rId1" Type="http://schemas.openxmlformats.org/officeDocument/2006/relationships/slideMaster" Target="../slideMasters/slideMaster1.xml"/><Relationship Id="rId4" Type="http://schemas.openxmlformats.org/officeDocument/2006/relationships/hyperlink" Target="https://www.aboutscience.eu/" TargetMode="Externa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https://www.aboutpharma.com/" TargetMode="External"/><Relationship Id="rId2" Type="http://schemas.openxmlformats.org/officeDocument/2006/relationships/hyperlink" Target="https://hpsitaly.healthcare/" TargetMode="External"/><Relationship Id="rId1" Type="http://schemas.openxmlformats.org/officeDocument/2006/relationships/slideMaster" Target="../slideMasters/slideMaster1.xml"/><Relationship Id="rId4" Type="http://schemas.openxmlformats.org/officeDocument/2006/relationships/hyperlink" Target="https://www.aboutscience.eu/" TargetMode="Externa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www.aboutpharma.com/" TargetMode="External"/><Relationship Id="rId2" Type="http://schemas.openxmlformats.org/officeDocument/2006/relationships/hyperlink" Target="https://hpsitaly.healthcare/" TargetMode="External"/><Relationship Id="rId1" Type="http://schemas.openxmlformats.org/officeDocument/2006/relationships/slideMaster" Target="../slideMasters/slideMaster1.xml"/><Relationship Id="rId4" Type="http://schemas.openxmlformats.org/officeDocument/2006/relationships/hyperlink" Target="https://www.aboutscience.eu/" TargetMode="External"/></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www.aboutpharma.com/" TargetMode="External"/><Relationship Id="rId2" Type="http://schemas.openxmlformats.org/officeDocument/2006/relationships/hyperlink" Target="https://hpsitaly.healthcare/" TargetMode="External"/><Relationship Id="rId1" Type="http://schemas.openxmlformats.org/officeDocument/2006/relationships/slideMaster" Target="../slideMasters/slideMaster1.xml"/><Relationship Id="rId4" Type="http://schemas.openxmlformats.org/officeDocument/2006/relationships/hyperlink" Target="https://www.aboutscience.eu/" TargetMode="External"/></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www.aboutpharma.com/" TargetMode="External"/><Relationship Id="rId2" Type="http://schemas.openxmlformats.org/officeDocument/2006/relationships/hyperlink" Target="https://hpsitaly.healthcare/" TargetMode="External"/><Relationship Id="rId1" Type="http://schemas.openxmlformats.org/officeDocument/2006/relationships/slideMaster" Target="../slideMasters/slideMaster1.xml"/><Relationship Id="rId4" Type="http://schemas.openxmlformats.org/officeDocument/2006/relationships/hyperlink" Target="https://www.aboutscience.eu/" TargetMode="External"/></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www.aboutpharma.com/" TargetMode="External"/><Relationship Id="rId2" Type="http://schemas.openxmlformats.org/officeDocument/2006/relationships/hyperlink" Target="https://hpsitaly.healthcare/" TargetMode="External"/><Relationship Id="rId1" Type="http://schemas.openxmlformats.org/officeDocument/2006/relationships/slideMaster" Target="../slideMasters/slideMaster1.xml"/><Relationship Id="rId4" Type="http://schemas.openxmlformats.org/officeDocument/2006/relationships/hyperlink" Target="https://www.aboutscience.eu/" TargetMode="External"/></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www.aboutpharma.com/" TargetMode="External"/><Relationship Id="rId2" Type="http://schemas.openxmlformats.org/officeDocument/2006/relationships/hyperlink" Target="https://hpsitaly.healthcare/" TargetMode="External"/><Relationship Id="rId1" Type="http://schemas.openxmlformats.org/officeDocument/2006/relationships/slideMaster" Target="../slideMasters/slideMaster1.xml"/><Relationship Id="rId4" Type="http://schemas.openxmlformats.org/officeDocument/2006/relationships/hyperlink" Target="https://www.aboutscience.eu/" TargetMode="External"/></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www.aboutpharma.com/" TargetMode="External"/><Relationship Id="rId2" Type="http://schemas.openxmlformats.org/officeDocument/2006/relationships/hyperlink" Target="https://hpsitaly.healthcare/" TargetMode="External"/><Relationship Id="rId1" Type="http://schemas.openxmlformats.org/officeDocument/2006/relationships/slideMaster" Target="../slideMasters/slideMaster1.xml"/><Relationship Id="rId4" Type="http://schemas.openxmlformats.org/officeDocument/2006/relationships/hyperlink" Target="https://www.aboutscience.eu/" TargetMode="External"/></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www.aboutpharma.com/" TargetMode="External"/><Relationship Id="rId2" Type="http://schemas.openxmlformats.org/officeDocument/2006/relationships/hyperlink" Target="https://hpsitaly.healthcare/" TargetMode="External"/><Relationship Id="rId1" Type="http://schemas.openxmlformats.org/officeDocument/2006/relationships/slideMaster" Target="../slideMasters/slideMaster1.xml"/><Relationship Id="rId4" Type="http://schemas.openxmlformats.org/officeDocument/2006/relationships/hyperlink" Target="https://www.aboutscience.eu/" TargetMode="External"/></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www.aboutpharma.com/" TargetMode="External"/><Relationship Id="rId2" Type="http://schemas.openxmlformats.org/officeDocument/2006/relationships/hyperlink" Target="https://hpsitaly.healthcare/" TargetMode="External"/><Relationship Id="rId1" Type="http://schemas.openxmlformats.org/officeDocument/2006/relationships/slideMaster" Target="../slideMasters/slideMaster1.xml"/><Relationship Id="rId4" Type="http://schemas.openxmlformats.org/officeDocument/2006/relationships/hyperlink" Target="https://www.aboutscience.eu/"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pertin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Titolo 10">
            <a:extLst>
              <a:ext uri="{FF2B5EF4-FFF2-40B4-BE49-F238E27FC236}">
                <a16:creationId xmlns:a16="http://schemas.microsoft.com/office/drawing/2014/main" id="{C1062365-111C-4704-954E-9C0746081461}"/>
              </a:ext>
            </a:extLst>
          </p:cNvPr>
          <p:cNvSpPr>
            <a:spLocks noGrp="1"/>
          </p:cNvSpPr>
          <p:nvPr>
            <p:ph type="title" hasCustomPrompt="1"/>
          </p:nvPr>
        </p:nvSpPr>
        <p:spPr>
          <a:xfrm>
            <a:off x="623392" y="3284984"/>
            <a:ext cx="8928992" cy="1143000"/>
          </a:xfrm>
          <a:prstGeom prst="rect">
            <a:avLst/>
          </a:prstGeom>
        </p:spPr>
        <p:txBody>
          <a:bodyPr>
            <a:normAutofit/>
          </a:bodyPr>
          <a:lstStyle>
            <a:lvl1pPr algn="l">
              <a:defRPr sz="4000" b="0">
                <a:solidFill>
                  <a:schemeClr val="bg1"/>
                </a:solidFill>
              </a:defRPr>
            </a:lvl1pPr>
          </a:lstStyle>
          <a:p>
            <a:r>
              <a:rPr lang="it-IT" dirty="0"/>
              <a:t>Copertina</a:t>
            </a:r>
          </a:p>
        </p:txBody>
      </p:sp>
      <p:sp>
        <p:nvSpPr>
          <p:cNvPr id="3" name="Segnaposto piè di pagina 4">
            <a:hlinkClick r:id="rId3"/>
            <a:extLst>
              <a:ext uri="{FF2B5EF4-FFF2-40B4-BE49-F238E27FC236}">
                <a16:creationId xmlns:a16="http://schemas.microsoft.com/office/drawing/2014/main" id="{83DBF7FA-DB7B-A478-49F0-BA68ADBEE753}"/>
              </a:ext>
            </a:extLst>
          </p:cNvPr>
          <p:cNvSpPr txBox="1">
            <a:spLocks/>
          </p:cNvSpPr>
          <p:nvPr userDrawn="1"/>
        </p:nvSpPr>
        <p:spPr>
          <a:xfrm>
            <a:off x="10560496" y="6584167"/>
            <a:ext cx="1440160" cy="273833"/>
          </a:xfrm>
          <a:prstGeom prst="rect">
            <a:avLst/>
          </a:prstGeom>
        </p:spPr>
        <p:txBody>
          <a:bodyPr vert="horz" lIns="91440" tIns="45720" rIns="91440" bIns="45720" rtlCol="0" anchor="ctr"/>
          <a:lstStyle>
            <a:defPPr>
              <a:defRPr lang="it-IT"/>
            </a:defPPr>
            <a:lvl1pPr marL="0" algn="ctr"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u="sng" dirty="0">
                <a:solidFill>
                  <a:schemeClr val="bg1"/>
                </a:solidFill>
              </a:rPr>
              <a:t>https://www.aboutscience.eu/</a:t>
            </a:r>
          </a:p>
        </p:txBody>
      </p:sp>
    </p:spTree>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ue immagini">
    <p:spTree>
      <p:nvGrpSpPr>
        <p:cNvPr id="1" name=""/>
        <p:cNvGrpSpPr/>
        <p:nvPr/>
      </p:nvGrpSpPr>
      <p:grpSpPr>
        <a:xfrm>
          <a:off x="0" y="0"/>
          <a:ext cx="0" cy="0"/>
          <a:chOff x="0" y="0"/>
          <a:chExt cx="0" cy="0"/>
        </a:xfrm>
      </p:grpSpPr>
      <p:sp>
        <p:nvSpPr>
          <p:cNvPr id="10" name="Segnaposto immagine 9">
            <a:extLst>
              <a:ext uri="{FF2B5EF4-FFF2-40B4-BE49-F238E27FC236}">
                <a16:creationId xmlns:a16="http://schemas.microsoft.com/office/drawing/2014/main" id="{4684F615-E0C9-419F-A208-A27171A2042F}"/>
              </a:ext>
            </a:extLst>
          </p:cNvPr>
          <p:cNvSpPr>
            <a:spLocks noGrp="1"/>
          </p:cNvSpPr>
          <p:nvPr>
            <p:ph type="pic" sz="quarter" idx="29"/>
          </p:nvPr>
        </p:nvSpPr>
        <p:spPr>
          <a:xfrm>
            <a:off x="609600" y="1484787"/>
            <a:ext cx="5384800" cy="4641379"/>
          </a:xfrm>
          <a:prstGeom prst="rect">
            <a:avLst/>
          </a:prstGeom>
        </p:spPr>
        <p:txBody>
          <a:bodyPr/>
          <a:lstStyle>
            <a:lvl1pPr>
              <a:defRPr>
                <a:solidFill>
                  <a:schemeClr val="tx1">
                    <a:lumMod val="95000"/>
                    <a:lumOff val="5000"/>
                  </a:schemeClr>
                </a:solidFill>
              </a:defRPr>
            </a:lvl1pPr>
          </a:lstStyle>
          <a:p>
            <a:r>
              <a:rPr lang="en-US"/>
              <a:t>Click icon to add picture</a:t>
            </a:r>
            <a:endParaRPr lang="it-IT"/>
          </a:p>
        </p:txBody>
      </p:sp>
      <p:sp>
        <p:nvSpPr>
          <p:cNvPr id="11" name="Segnaposto immagine 9">
            <a:extLst>
              <a:ext uri="{FF2B5EF4-FFF2-40B4-BE49-F238E27FC236}">
                <a16:creationId xmlns:a16="http://schemas.microsoft.com/office/drawing/2014/main" id="{7B927B95-8A3B-40CC-B88B-47AFC0C82ACE}"/>
              </a:ext>
            </a:extLst>
          </p:cNvPr>
          <p:cNvSpPr>
            <a:spLocks noGrp="1"/>
          </p:cNvSpPr>
          <p:nvPr>
            <p:ph type="pic" sz="quarter" idx="30"/>
          </p:nvPr>
        </p:nvSpPr>
        <p:spPr>
          <a:xfrm>
            <a:off x="6197600" y="1484787"/>
            <a:ext cx="5384800" cy="4641379"/>
          </a:xfrm>
          <a:prstGeom prst="rect">
            <a:avLst/>
          </a:prstGeom>
        </p:spPr>
        <p:txBody>
          <a:bodyPr/>
          <a:lstStyle>
            <a:lvl1pPr>
              <a:defRPr>
                <a:solidFill>
                  <a:schemeClr val="tx1">
                    <a:lumMod val="95000"/>
                    <a:lumOff val="5000"/>
                  </a:schemeClr>
                </a:solidFill>
              </a:defRPr>
            </a:lvl1pPr>
          </a:lstStyle>
          <a:p>
            <a:r>
              <a:rPr lang="en-US"/>
              <a:t>Click icon to add picture</a:t>
            </a:r>
            <a:endParaRPr lang="it-IT"/>
          </a:p>
        </p:txBody>
      </p:sp>
      <p:sp>
        <p:nvSpPr>
          <p:cNvPr id="12" name="Titolo 1">
            <a:extLst>
              <a:ext uri="{FF2B5EF4-FFF2-40B4-BE49-F238E27FC236}">
                <a16:creationId xmlns:a16="http://schemas.microsoft.com/office/drawing/2014/main" id="{34554A57-49BF-4D9B-967B-1E1CDB33B66F}"/>
              </a:ext>
            </a:extLst>
          </p:cNvPr>
          <p:cNvSpPr>
            <a:spLocks noGrp="1"/>
          </p:cNvSpPr>
          <p:nvPr>
            <p:ph type="title" hasCustomPrompt="1"/>
          </p:nvPr>
        </p:nvSpPr>
        <p:spPr>
          <a:xfrm>
            <a:off x="631296" y="548680"/>
            <a:ext cx="10951104" cy="550466"/>
          </a:xfrm>
          <a:prstGeom prst="rect">
            <a:avLst/>
          </a:prstGeom>
        </p:spPr>
        <p:txBody>
          <a:bodyPr numCol="1" anchor="ctr">
            <a:noAutofit/>
          </a:bodyPr>
          <a:lstStyle>
            <a:lvl1pPr algn="l">
              <a:defRPr sz="2400">
                <a:solidFill>
                  <a:schemeClr val="tx1">
                    <a:lumMod val="95000"/>
                    <a:lumOff val="5000"/>
                  </a:schemeClr>
                </a:solidFill>
                <a:latin typeface="+mj-lt"/>
              </a:defRPr>
            </a:lvl1pPr>
          </a:lstStyle>
          <a:p>
            <a:r>
              <a:rPr lang="it-IT" dirty="0"/>
              <a:t>TITOLO SLIDE</a:t>
            </a:r>
          </a:p>
        </p:txBody>
      </p:sp>
      <p:sp>
        <p:nvSpPr>
          <p:cNvPr id="6" name="Segnaposto testo 2">
            <a:extLst>
              <a:ext uri="{FF2B5EF4-FFF2-40B4-BE49-F238E27FC236}">
                <a16:creationId xmlns:a16="http://schemas.microsoft.com/office/drawing/2014/main" id="{F44E5788-A137-463E-B78B-D96836115822}"/>
              </a:ext>
            </a:extLst>
          </p:cNvPr>
          <p:cNvSpPr>
            <a:spLocks noGrp="1"/>
          </p:cNvSpPr>
          <p:nvPr>
            <p:ph type="body" sz="quarter" idx="14" hasCustomPrompt="1"/>
          </p:nvPr>
        </p:nvSpPr>
        <p:spPr>
          <a:xfrm>
            <a:off x="631825" y="115888"/>
            <a:ext cx="8704263" cy="263525"/>
          </a:xfrm>
          <a:prstGeom prst="rect">
            <a:avLst/>
          </a:prstGeom>
        </p:spPr>
        <p:txBody>
          <a:bodyPr/>
          <a:lstStyle>
            <a:lvl1pPr marL="0" indent="0">
              <a:buNone/>
              <a:defRPr sz="1200">
                <a:solidFill>
                  <a:schemeClr val="bg1"/>
                </a:solidFill>
                <a:latin typeface="+mj-lt"/>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it-IT" dirty="0" err="1"/>
              <a:t>Lorem</a:t>
            </a:r>
            <a:r>
              <a:rPr lang="it-IT" dirty="0"/>
              <a:t> </a:t>
            </a:r>
            <a:r>
              <a:rPr lang="it-IT" dirty="0" err="1"/>
              <a:t>ipsum</a:t>
            </a:r>
            <a:endParaRPr lang="it-IT" dirty="0"/>
          </a:p>
        </p:txBody>
      </p:sp>
      <p:sp>
        <p:nvSpPr>
          <p:cNvPr id="7" name="Rettangolo 6">
            <a:hlinkClick r:id="rId2"/>
            <a:extLst>
              <a:ext uri="{FF2B5EF4-FFF2-40B4-BE49-F238E27FC236}">
                <a16:creationId xmlns:a16="http://schemas.microsoft.com/office/drawing/2014/main" id="{6855172C-C7B8-4F7C-5765-CC534AB16FBB}"/>
              </a:ext>
            </a:extLst>
          </p:cNvPr>
          <p:cNvSpPr/>
          <p:nvPr userDrawn="1"/>
        </p:nvSpPr>
        <p:spPr>
          <a:xfrm>
            <a:off x="10056440" y="0"/>
            <a:ext cx="472616"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a:hlinkClick r:id="rId3"/>
            <a:extLst>
              <a:ext uri="{FF2B5EF4-FFF2-40B4-BE49-F238E27FC236}">
                <a16:creationId xmlns:a16="http://schemas.microsoft.com/office/drawing/2014/main" id="{3981AB57-AA42-A797-6B88-DE376D31B833}"/>
              </a:ext>
            </a:extLst>
          </p:cNvPr>
          <p:cNvSpPr/>
          <p:nvPr userDrawn="1"/>
        </p:nvSpPr>
        <p:spPr>
          <a:xfrm>
            <a:off x="10624539" y="1"/>
            <a:ext cx="1567461"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Segnaposto piè di pagina 4">
            <a:hlinkClick r:id="rId4"/>
            <a:extLst>
              <a:ext uri="{FF2B5EF4-FFF2-40B4-BE49-F238E27FC236}">
                <a16:creationId xmlns:a16="http://schemas.microsoft.com/office/drawing/2014/main" id="{494316E6-62E3-C9AC-3C52-5819F7454402}"/>
              </a:ext>
            </a:extLst>
          </p:cNvPr>
          <p:cNvSpPr txBox="1">
            <a:spLocks/>
          </p:cNvSpPr>
          <p:nvPr userDrawn="1"/>
        </p:nvSpPr>
        <p:spPr>
          <a:xfrm>
            <a:off x="10560496" y="6584167"/>
            <a:ext cx="1440160" cy="273833"/>
          </a:xfrm>
          <a:prstGeom prst="rect">
            <a:avLst/>
          </a:prstGeom>
        </p:spPr>
        <p:txBody>
          <a:bodyPr vert="horz" lIns="91440" tIns="45720" rIns="91440" bIns="45720" rtlCol="0" anchor="ctr"/>
          <a:lstStyle>
            <a:defPPr>
              <a:defRPr lang="it-IT"/>
            </a:defPPr>
            <a:lvl1pPr marL="0" algn="ctr"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u="sng" dirty="0">
                <a:solidFill>
                  <a:schemeClr val="bg1">
                    <a:lumMod val="50000"/>
                  </a:schemeClr>
                </a:solidFill>
              </a:rPr>
              <a:t>https://www.aboutscience.eu/</a:t>
            </a:r>
          </a:p>
        </p:txBody>
      </p:sp>
    </p:spTree>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fronto immagini">
    <p:spTree>
      <p:nvGrpSpPr>
        <p:cNvPr id="1" name=""/>
        <p:cNvGrpSpPr/>
        <p:nvPr/>
      </p:nvGrpSpPr>
      <p:grpSpPr>
        <a:xfrm>
          <a:off x="0" y="0"/>
          <a:ext cx="0" cy="0"/>
          <a:chOff x="0" y="0"/>
          <a:chExt cx="0" cy="0"/>
        </a:xfrm>
      </p:grpSpPr>
      <p:sp>
        <p:nvSpPr>
          <p:cNvPr id="3" name="Segnaposto testo 2"/>
          <p:cNvSpPr>
            <a:spLocks noGrp="1"/>
          </p:cNvSpPr>
          <p:nvPr>
            <p:ph type="body" idx="1"/>
          </p:nvPr>
        </p:nvSpPr>
        <p:spPr>
          <a:xfrm>
            <a:off x="609600" y="1535113"/>
            <a:ext cx="5386917" cy="639762"/>
          </a:xfrm>
          <a:prstGeom prst="rect">
            <a:avLst/>
          </a:prstGeom>
        </p:spPr>
        <p:txBody>
          <a:bodyPr anchor="b">
            <a:noAutofit/>
          </a:bodyPr>
          <a:lstStyle>
            <a:lvl1pPr marL="0" indent="0">
              <a:buNone/>
              <a:defRPr sz="1400" b="1">
                <a:solidFill>
                  <a:schemeClr val="tx1">
                    <a:lumMod val="95000"/>
                    <a:lumOff val="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Segnaposto testo 4"/>
          <p:cNvSpPr>
            <a:spLocks noGrp="1"/>
          </p:cNvSpPr>
          <p:nvPr>
            <p:ph type="body" sz="quarter" idx="3"/>
          </p:nvPr>
        </p:nvSpPr>
        <p:spPr>
          <a:xfrm>
            <a:off x="6193369" y="1535113"/>
            <a:ext cx="5389033" cy="639762"/>
          </a:xfrm>
          <a:prstGeom prst="rect">
            <a:avLst/>
          </a:prstGeom>
        </p:spPr>
        <p:txBody>
          <a:bodyPr anchor="b">
            <a:noAutofit/>
          </a:bodyPr>
          <a:lstStyle>
            <a:lvl1pPr marL="0" indent="0">
              <a:buNone/>
              <a:defRPr sz="1400" b="1">
                <a:solidFill>
                  <a:schemeClr val="tx1">
                    <a:lumMod val="95000"/>
                    <a:lumOff val="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Segnaposto immagine 11">
            <a:extLst>
              <a:ext uri="{FF2B5EF4-FFF2-40B4-BE49-F238E27FC236}">
                <a16:creationId xmlns:a16="http://schemas.microsoft.com/office/drawing/2014/main" id="{38CC43B6-7B87-4F30-9EF7-6B8347A71C98}"/>
              </a:ext>
            </a:extLst>
          </p:cNvPr>
          <p:cNvSpPr>
            <a:spLocks noGrp="1"/>
          </p:cNvSpPr>
          <p:nvPr>
            <p:ph type="pic" sz="quarter" idx="29"/>
          </p:nvPr>
        </p:nvSpPr>
        <p:spPr>
          <a:xfrm>
            <a:off x="609600" y="2174875"/>
            <a:ext cx="5386917" cy="3951288"/>
          </a:xfrm>
          <a:prstGeom prst="rect">
            <a:avLst/>
          </a:prstGeom>
        </p:spPr>
        <p:txBody>
          <a:bodyPr/>
          <a:lstStyle>
            <a:lvl1pPr>
              <a:defRPr>
                <a:solidFill>
                  <a:schemeClr val="tx1">
                    <a:lumMod val="95000"/>
                    <a:lumOff val="5000"/>
                  </a:schemeClr>
                </a:solidFill>
              </a:defRPr>
            </a:lvl1pPr>
          </a:lstStyle>
          <a:p>
            <a:r>
              <a:rPr lang="en-US"/>
              <a:t>Click icon to add picture</a:t>
            </a:r>
            <a:endParaRPr lang="it-IT" dirty="0"/>
          </a:p>
        </p:txBody>
      </p:sp>
      <p:sp>
        <p:nvSpPr>
          <p:cNvPr id="13" name="Segnaposto immagine 11">
            <a:extLst>
              <a:ext uri="{FF2B5EF4-FFF2-40B4-BE49-F238E27FC236}">
                <a16:creationId xmlns:a16="http://schemas.microsoft.com/office/drawing/2014/main" id="{945BB608-1496-4CF1-B2CD-9604FC73EB17}"/>
              </a:ext>
            </a:extLst>
          </p:cNvPr>
          <p:cNvSpPr>
            <a:spLocks noGrp="1"/>
          </p:cNvSpPr>
          <p:nvPr>
            <p:ph type="pic" sz="quarter" idx="30"/>
          </p:nvPr>
        </p:nvSpPr>
        <p:spPr>
          <a:xfrm>
            <a:off x="6187779" y="2174875"/>
            <a:ext cx="5386917" cy="3951288"/>
          </a:xfrm>
          <a:prstGeom prst="rect">
            <a:avLst/>
          </a:prstGeom>
        </p:spPr>
        <p:txBody>
          <a:bodyPr/>
          <a:lstStyle>
            <a:lvl1pPr>
              <a:defRPr>
                <a:solidFill>
                  <a:schemeClr val="tx1">
                    <a:lumMod val="95000"/>
                    <a:lumOff val="5000"/>
                  </a:schemeClr>
                </a:solidFill>
              </a:defRPr>
            </a:lvl1pPr>
          </a:lstStyle>
          <a:p>
            <a:r>
              <a:rPr lang="en-US"/>
              <a:t>Click icon to add picture</a:t>
            </a:r>
            <a:endParaRPr lang="it-IT"/>
          </a:p>
        </p:txBody>
      </p:sp>
      <p:sp>
        <p:nvSpPr>
          <p:cNvPr id="10" name="Rettangolo 9">
            <a:hlinkClick r:id="rId2"/>
            <a:extLst>
              <a:ext uri="{FF2B5EF4-FFF2-40B4-BE49-F238E27FC236}">
                <a16:creationId xmlns:a16="http://schemas.microsoft.com/office/drawing/2014/main" id="{0C862287-4D91-9B0A-C5BA-19763C23DDF6}"/>
              </a:ext>
            </a:extLst>
          </p:cNvPr>
          <p:cNvSpPr/>
          <p:nvPr userDrawn="1"/>
        </p:nvSpPr>
        <p:spPr>
          <a:xfrm>
            <a:off x="10056440" y="0"/>
            <a:ext cx="472616"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1" name="Rettangolo 10">
            <a:hlinkClick r:id="rId3"/>
            <a:extLst>
              <a:ext uri="{FF2B5EF4-FFF2-40B4-BE49-F238E27FC236}">
                <a16:creationId xmlns:a16="http://schemas.microsoft.com/office/drawing/2014/main" id="{5C36B144-B748-0FDD-DFFF-E2F43A1547D5}"/>
              </a:ext>
            </a:extLst>
          </p:cNvPr>
          <p:cNvSpPr/>
          <p:nvPr userDrawn="1"/>
        </p:nvSpPr>
        <p:spPr>
          <a:xfrm>
            <a:off x="10624539" y="1"/>
            <a:ext cx="1567461"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22767E49-3C74-5875-3B71-DD36F91E47BF}"/>
              </a:ext>
            </a:extLst>
          </p:cNvPr>
          <p:cNvSpPr>
            <a:spLocks noGrp="1"/>
          </p:cNvSpPr>
          <p:nvPr>
            <p:ph type="title" hasCustomPrompt="1"/>
          </p:nvPr>
        </p:nvSpPr>
        <p:spPr>
          <a:xfrm>
            <a:off x="631296" y="548680"/>
            <a:ext cx="10951104" cy="550466"/>
          </a:xfrm>
          <a:prstGeom prst="rect">
            <a:avLst/>
          </a:prstGeom>
        </p:spPr>
        <p:txBody>
          <a:bodyPr numCol="1" anchor="ctr">
            <a:noAutofit/>
          </a:bodyPr>
          <a:lstStyle>
            <a:lvl1pPr algn="l">
              <a:defRPr sz="2400">
                <a:solidFill>
                  <a:schemeClr val="tx1">
                    <a:lumMod val="95000"/>
                    <a:lumOff val="5000"/>
                  </a:schemeClr>
                </a:solidFill>
                <a:latin typeface="+mj-lt"/>
              </a:defRPr>
            </a:lvl1pPr>
          </a:lstStyle>
          <a:p>
            <a:r>
              <a:rPr lang="it-IT" dirty="0"/>
              <a:t>TITOLO SLIDE</a:t>
            </a:r>
          </a:p>
        </p:txBody>
      </p:sp>
      <p:sp>
        <p:nvSpPr>
          <p:cNvPr id="4" name="Segnaposto testo 2">
            <a:extLst>
              <a:ext uri="{FF2B5EF4-FFF2-40B4-BE49-F238E27FC236}">
                <a16:creationId xmlns:a16="http://schemas.microsoft.com/office/drawing/2014/main" id="{2D21E80B-7DDE-8525-771C-BF78F28B627E}"/>
              </a:ext>
            </a:extLst>
          </p:cNvPr>
          <p:cNvSpPr>
            <a:spLocks noGrp="1"/>
          </p:cNvSpPr>
          <p:nvPr>
            <p:ph type="body" sz="quarter" idx="14" hasCustomPrompt="1"/>
          </p:nvPr>
        </p:nvSpPr>
        <p:spPr>
          <a:xfrm>
            <a:off x="631825" y="115888"/>
            <a:ext cx="8704263" cy="263525"/>
          </a:xfrm>
          <a:prstGeom prst="rect">
            <a:avLst/>
          </a:prstGeom>
        </p:spPr>
        <p:txBody>
          <a:bodyPr/>
          <a:lstStyle>
            <a:lvl1pPr marL="0" indent="0">
              <a:buNone/>
              <a:defRPr sz="1200">
                <a:solidFill>
                  <a:schemeClr val="bg1"/>
                </a:solidFill>
                <a:latin typeface="+mj-lt"/>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it-IT" dirty="0" err="1"/>
              <a:t>Lorem</a:t>
            </a:r>
            <a:r>
              <a:rPr lang="it-IT" dirty="0"/>
              <a:t> </a:t>
            </a:r>
            <a:r>
              <a:rPr lang="it-IT" dirty="0" err="1"/>
              <a:t>ipsum</a:t>
            </a:r>
            <a:endParaRPr lang="it-IT" dirty="0"/>
          </a:p>
        </p:txBody>
      </p:sp>
      <p:sp>
        <p:nvSpPr>
          <p:cNvPr id="6" name="Segnaposto piè di pagina 4">
            <a:hlinkClick r:id="rId4"/>
            <a:extLst>
              <a:ext uri="{FF2B5EF4-FFF2-40B4-BE49-F238E27FC236}">
                <a16:creationId xmlns:a16="http://schemas.microsoft.com/office/drawing/2014/main" id="{172AB6C5-83E8-5547-B96C-37A6D509E5C7}"/>
              </a:ext>
            </a:extLst>
          </p:cNvPr>
          <p:cNvSpPr txBox="1">
            <a:spLocks/>
          </p:cNvSpPr>
          <p:nvPr userDrawn="1"/>
        </p:nvSpPr>
        <p:spPr>
          <a:xfrm>
            <a:off x="10560496" y="6584167"/>
            <a:ext cx="1440160" cy="273833"/>
          </a:xfrm>
          <a:prstGeom prst="rect">
            <a:avLst/>
          </a:prstGeom>
        </p:spPr>
        <p:txBody>
          <a:bodyPr vert="horz" lIns="91440" tIns="45720" rIns="91440" bIns="45720" rtlCol="0" anchor="ctr"/>
          <a:lstStyle>
            <a:defPPr>
              <a:defRPr lang="it-IT"/>
            </a:defPPr>
            <a:lvl1pPr marL="0" algn="ctr"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u="sng" dirty="0">
                <a:solidFill>
                  <a:schemeClr val="bg1">
                    <a:lumMod val="50000"/>
                  </a:schemeClr>
                </a:solidFill>
              </a:rPr>
              <a:t>https://www.aboutscience.eu/</a:t>
            </a:r>
          </a:p>
        </p:txBody>
      </p:sp>
    </p:spTree>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magine con didascalia laterale">
    <p:spTree>
      <p:nvGrpSpPr>
        <p:cNvPr id="1" name=""/>
        <p:cNvGrpSpPr/>
        <p:nvPr/>
      </p:nvGrpSpPr>
      <p:grpSpPr>
        <a:xfrm>
          <a:off x="0" y="0"/>
          <a:ext cx="0" cy="0"/>
          <a:chOff x="0" y="0"/>
          <a:chExt cx="0" cy="0"/>
        </a:xfrm>
      </p:grpSpPr>
      <p:sp>
        <p:nvSpPr>
          <p:cNvPr id="4" name="Segnaposto testo 3"/>
          <p:cNvSpPr>
            <a:spLocks noGrp="1"/>
          </p:cNvSpPr>
          <p:nvPr>
            <p:ph type="body" sz="half" idx="2"/>
          </p:nvPr>
        </p:nvSpPr>
        <p:spPr>
          <a:xfrm>
            <a:off x="609602" y="1435103"/>
            <a:ext cx="4011084" cy="4691063"/>
          </a:xfrm>
          <a:prstGeom prst="rect">
            <a:avLst/>
          </a:prstGeom>
        </p:spPr>
        <p:txBody>
          <a:bodyPr/>
          <a:lstStyle>
            <a:lvl1pPr marL="0" indent="0">
              <a:buNone/>
              <a:defRPr sz="140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Segnaposto immagine 9">
            <a:extLst>
              <a:ext uri="{FF2B5EF4-FFF2-40B4-BE49-F238E27FC236}">
                <a16:creationId xmlns:a16="http://schemas.microsoft.com/office/drawing/2014/main" id="{14A7CCBB-0D5C-40D4-A174-46ABFDB5B9EF}"/>
              </a:ext>
            </a:extLst>
          </p:cNvPr>
          <p:cNvSpPr>
            <a:spLocks noGrp="1"/>
          </p:cNvSpPr>
          <p:nvPr>
            <p:ph type="pic" sz="quarter" idx="29"/>
          </p:nvPr>
        </p:nvSpPr>
        <p:spPr>
          <a:xfrm>
            <a:off x="4751917" y="1435103"/>
            <a:ext cx="6830483" cy="4691063"/>
          </a:xfrm>
          <a:prstGeom prst="rect">
            <a:avLst/>
          </a:prstGeom>
        </p:spPr>
        <p:txBody>
          <a:bodyPr/>
          <a:lstStyle>
            <a:lvl1pPr>
              <a:defRPr>
                <a:solidFill>
                  <a:schemeClr val="tx1">
                    <a:lumMod val="95000"/>
                    <a:lumOff val="5000"/>
                  </a:schemeClr>
                </a:solidFill>
              </a:defRPr>
            </a:lvl1pPr>
          </a:lstStyle>
          <a:p>
            <a:r>
              <a:rPr lang="en-US"/>
              <a:t>Click icon to add picture</a:t>
            </a:r>
            <a:endParaRPr lang="it-IT"/>
          </a:p>
        </p:txBody>
      </p:sp>
      <p:sp>
        <p:nvSpPr>
          <p:cNvPr id="7" name="Rettangolo 6">
            <a:hlinkClick r:id="rId2"/>
            <a:extLst>
              <a:ext uri="{FF2B5EF4-FFF2-40B4-BE49-F238E27FC236}">
                <a16:creationId xmlns:a16="http://schemas.microsoft.com/office/drawing/2014/main" id="{F46E6356-644A-D403-F959-C28D723E2C49}"/>
              </a:ext>
            </a:extLst>
          </p:cNvPr>
          <p:cNvSpPr/>
          <p:nvPr userDrawn="1"/>
        </p:nvSpPr>
        <p:spPr>
          <a:xfrm>
            <a:off x="10056440" y="0"/>
            <a:ext cx="472616"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a:hlinkClick r:id="rId3"/>
            <a:extLst>
              <a:ext uri="{FF2B5EF4-FFF2-40B4-BE49-F238E27FC236}">
                <a16:creationId xmlns:a16="http://schemas.microsoft.com/office/drawing/2014/main" id="{1E59AF58-9DCF-E355-3867-6783D21D6FB2}"/>
              </a:ext>
            </a:extLst>
          </p:cNvPr>
          <p:cNvSpPr/>
          <p:nvPr userDrawn="1"/>
        </p:nvSpPr>
        <p:spPr>
          <a:xfrm>
            <a:off x="10624539" y="1"/>
            <a:ext cx="1567461"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C698C11C-423D-D89D-6DB6-AF7E48CF0C72}"/>
              </a:ext>
            </a:extLst>
          </p:cNvPr>
          <p:cNvSpPr>
            <a:spLocks noGrp="1"/>
          </p:cNvSpPr>
          <p:nvPr>
            <p:ph type="title" hasCustomPrompt="1"/>
          </p:nvPr>
        </p:nvSpPr>
        <p:spPr>
          <a:xfrm>
            <a:off x="631296" y="548680"/>
            <a:ext cx="10951104" cy="550466"/>
          </a:xfrm>
          <a:prstGeom prst="rect">
            <a:avLst/>
          </a:prstGeom>
        </p:spPr>
        <p:txBody>
          <a:bodyPr numCol="1" anchor="ctr">
            <a:noAutofit/>
          </a:bodyPr>
          <a:lstStyle>
            <a:lvl1pPr algn="l">
              <a:defRPr sz="2400">
                <a:solidFill>
                  <a:schemeClr val="tx1">
                    <a:lumMod val="95000"/>
                    <a:lumOff val="5000"/>
                  </a:schemeClr>
                </a:solidFill>
                <a:latin typeface="+mj-lt"/>
              </a:defRPr>
            </a:lvl1pPr>
          </a:lstStyle>
          <a:p>
            <a:r>
              <a:rPr lang="it-IT" dirty="0"/>
              <a:t>TITOLO SLIDE</a:t>
            </a:r>
          </a:p>
        </p:txBody>
      </p:sp>
      <p:sp>
        <p:nvSpPr>
          <p:cNvPr id="3" name="Segnaposto testo 2">
            <a:extLst>
              <a:ext uri="{FF2B5EF4-FFF2-40B4-BE49-F238E27FC236}">
                <a16:creationId xmlns:a16="http://schemas.microsoft.com/office/drawing/2014/main" id="{54946455-35DE-4874-DF6F-12AEFEE1339B}"/>
              </a:ext>
            </a:extLst>
          </p:cNvPr>
          <p:cNvSpPr>
            <a:spLocks noGrp="1"/>
          </p:cNvSpPr>
          <p:nvPr>
            <p:ph type="body" sz="quarter" idx="14" hasCustomPrompt="1"/>
          </p:nvPr>
        </p:nvSpPr>
        <p:spPr>
          <a:xfrm>
            <a:off x="631825" y="115888"/>
            <a:ext cx="8704263" cy="263525"/>
          </a:xfrm>
          <a:prstGeom prst="rect">
            <a:avLst/>
          </a:prstGeom>
        </p:spPr>
        <p:txBody>
          <a:bodyPr/>
          <a:lstStyle>
            <a:lvl1pPr marL="0" indent="0">
              <a:buNone/>
              <a:defRPr sz="1200">
                <a:solidFill>
                  <a:schemeClr val="bg1"/>
                </a:solidFill>
                <a:latin typeface="+mj-lt"/>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it-IT" dirty="0" err="1"/>
              <a:t>Lorem</a:t>
            </a:r>
            <a:r>
              <a:rPr lang="it-IT" dirty="0"/>
              <a:t> </a:t>
            </a:r>
            <a:r>
              <a:rPr lang="it-IT" dirty="0" err="1"/>
              <a:t>ipsum</a:t>
            </a:r>
            <a:endParaRPr lang="it-IT" dirty="0"/>
          </a:p>
        </p:txBody>
      </p:sp>
      <p:sp>
        <p:nvSpPr>
          <p:cNvPr id="5" name="Segnaposto piè di pagina 4">
            <a:hlinkClick r:id="rId4"/>
            <a:extLst>
              <a:ext uri="{FF2B5EF4-FFF2-40B4-BE49-F238E27FC236}">
                <a16:creationId xmlns:a16="http://schemas.microsoft.com/office/drawing/2014/main" id="{10F06A8C-0E83-BE92-3418-FEA860130D10}"/>
              </a:ext>
            </a:extLst>
          </p:cNvPr>
          <p:cNvSpPr txBox="1">
            <a:spLocks/>
          </p:cNvSpPr>
          <p:nvPr userDrawn="1"/>
        </p:nvSpPr>
        <p:spPr>
          <a:xfrm>
            <a:off x="10560496" y="6584167"/>
            <a:ext cx="1440160" cy="273833"/>
          </a:xfrm>
          <a:prstGeom prst="rect">
            <a:avLst/>
          </a:prstGeom>
        </p:spPr>
        <p:txBody>
          <a:bodyPr vert="horz" lIns="91440" tIns="45720" rIns="91440" bIns="45720" rtlCol="0" anchor="ctr"/>
          <a:lstStyle>
            <a:defPPr>
              <a:defRPr lang="it-IT"/>
            </a:defPPr>
            <a:lvl1pPr marL="0" algn="ctr"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u="sng" dirty="0">
                <a:solidFill>
                  <a:schemeClr val="bg1">
                    <a:lumMod val="50000"/>
                  </a:schemeClr>
                </a:solidFill>
              </a:rPr>
              <a:t>https://www.aboutscience.eu/</a:t>
            </a:r>
          </a:p>
        </p:txBody>
      </p:sp>
    </p:spTree>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2389717" y="4800600"/>
            <a:ext cx="7315200" cy="566738"/>
          </a:xfrm>
          <a:prstGeom prst="rect">
            <a:avLst/>
          </a:prstGeom>
        </p:spPr>
        <p:txBody>
          <a:bodyPr anchor="ctr"/>
          <a:lstStyle>
            <a:lvl1pPr algn="l">
              <a:defRPr sz="1800" b="1">
                <a:solidFill>
                  <a:schemeClr val="tx1">
                    <a:lumMod val="95000"/>
                    <a:lumOff val="5000"/>
                  </a:schemeClr>
                </a:solidFill>
              </a:defRPr>
            </a:lvl1pPr>
          </a:lstStyle>
          <a:p>
            <a:r>
              <a:rPr lang="en-US"/>
              <a:t>Click to edit Master title style</a:t>
            </a:r>
            <a:endParaRPr lang="it-IT"/>
          </a:p>
        </p:txBody>
      </p:sp>
      <p:sp>
        <p:nvSpPr>
          <p:cNvPr id="3" name="Segnaposto immagine 2"/>
          <p:cNvSpPr>
            <a:spLocks noGrp="1"/>
          </p:cNvSpPr>
          <p:nvPr>
            <p:ph type="pic" idx="1"/>
          </p:nvPr>
        </p:nvSpPr>
        <p:spPr>
          <a:xfrm>
            <a:off x="2389717" y="612775"/>
            <a:ext cx="7315200" cy="4114800"/>
          </a:xfrm>
          <a:prstGeom prst="rect">
            <a:avLst/>
          </a:prstGeom>
        </p:spPr>
        <p:txBody>
          <a:bodyPr/>
          <a:lstStyle>
            <a:lvl1pPr marL="0" indent="0">
              <a:buNone/>
              <a:defRPr sz="3200">
                <a:solidFill>
                  <a:schemeClr val="tx1">
                    <a:lumMod val="95000"/>
                    <a:lumOff val="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it-IT"/>
          </a:p>
        </p:txBody>
      </p:sp>
      <p:sp>
        <p:nvSpPr>
          <p:cNvPr id="4" name="Segnaposto testo 3"/>
          <p:cNvSpPr>
            <a:spLocks noGrp="1"/>
          </p:cNvSpPr>
          <p:nvPr>
            <p:ph type="body" sz="half" idx="2" hasCustomPrompt="1"/>
          </p:nvPr>
        </p:nvSpPr>
        <p:spPr>
          <a:xfrm>
            <a:off x="2389717" y="5367338"/>
            <a:ext cx="7315200" cy="804862"/>
          </a:xfrm>
          <a:prstGeom prst="rect">
            <a:avLst/>
          </a:prstGeom>
        </p:spPr>
        <p:txBody>
          <a:bodyPr anchor="ctr"/>
          <a:lstStyle>
            <a:lvl1pPr marL="0" indent="0">
              <a:buNone/>
              <a:defRPr sz="1400">
                <a:solidFill>
                  <a:schemeClr val="tx1">
                    <a:lumMod val="95000"/>
                    <a:lumOff val="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dirty="0"/>
              <a:t>Fare clic per modificare stili del testo dello schema</a:t>
            </a:r>
          </a:p>
        </p:txBody>
      </p:sp>
      <p:sp>
        <p:nvSpPr>
          <p:cNvPr id="7" name="Rettangolo 6">
            <a:hlinkClick r:id="rId2"/>
            <a:extLst>
              <a:ext uri="{FF2B5EF4-FFF2-40B4-BE49-F238E27FC236}">
                <a16:creationId xmlns:a16="http://schemas.microsoft.com/office/drawing/2014/main" id="{F5423E86-16A4-7580-4900-503A59B7C169}"/>
              </a:ext>
            </a:extLst>
          </p:cNvPr>
          <p:cNvSpPr/>
          <p:nvPr userDrawn="1"/>
        </p:nvSpPr>
        <p:spPr>
          <a:xfrm>
            <a:off x="10056440" y="0"/>
            <a:ext cx="472616"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a:hlinkClick r:id="rId3"/>
            <a:extLst>
              <a:ext uri="{FF2B5EF4-FFF2-40B4-BE49-F238E27FC236}">
                <a16:creationId xmlns:a16="http://schemas.microsoft.com/office/drawing/2014/main" id="{D8CF2C11-6AEC-70EE-FD76-040FFBF7622C}"/>
              </a:ext>
            </a:extLst>
          </p:cNvPr>
          <p:cNvSpPr/>
          <p:nvPr userDrawn="1"/>
        </p:nvSpPr>
        <p:spPr>
          <a:xfrm>
            <a:off x="10624539" y="1"/>
            <a:ext cx="1567461"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Segnaposto testo 2">
            <a:extLst>
              <a:ext uri="{FF2B5EF4-FFF2-40B4-BE49-F238E27FC236}">
                <a16:creationId xmlns:a16="http://schemas.microsoft.com/office/drawing/2014/main" id="{19C1574D-D9FD-68F8-25D7-E50A38F89A0F}"/>
              </a:ext>
            </a:extLst>
          </p:cNvPr>
          <p:cNvSpPr>
            <a:spLocks noGrp="1"/>
          </p:cNvSpPr>
          <p:nvPr>
            <p:ph type="body" sz="quarter" idx="14" hasCustomPrompt="1"/>
          </p:nvPr>
        </p:nvSpPr>
        <p:spPr>
          <a:xfrm>
            <a:off x="631825" y="115888"/>
            <a:ext cx="8704263" cy="263525"/>
          </a:xfrm>
          <a:prstGeom prst="rect">
            <a:avLst/>
          </a:prstGeom>
        </p:spPr>
        <p:txBody>
          <a:bodyPr/>
          <a:lstStyle>
            <a:lvl1pPr marL="0" indent="0">
              <a:buNone/>
              <a:defRPr sz="1200">
                <a:solidFill>
                  <a:schemeClr val="bg1"/>
                </a:solidFill>
                <a:latin typeface="+mj-lt"/>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it-IT" dirty="0" err="1"/>
              <a:t>Lorem</a:t>
            </a:r>
            <a:r>
              <a:rPr lang="it-IT" dirty="0"/>
              <a:t> </a:t>
            </a:r>
            <a:r>
              <a:rPr lang="it-IT" dirty="0" err="1"/>
              <a:t>ipsum</a:t>
            </a:r>
            <a:endParaRPr lang="it-IT" dirty="0"/>
          </a:p>
        </p:txBody>
      </p:sp>
      <p:sp>
        <p:nvSpPr>
          <p:cNvPr id="10" name="Segnaposto piè di pagina 4">
            <a:hlinkClick r:id="rId4"/>
            <a:extLst>
              <a:ext uri="{FF2B5EF4-FFF2-40B4-BE49-F238E27FC236}">
                <a16:creationId xmlns:a16="http://schemas.microsoft.com/office/drawing/2014/main" id="{91A7B681-3F16-78B2-45D9-FF4A781FC182}"/>
              </a:ext>
            </a:extLst>
          </p:cNvPr>
          <p:cNvSpPr txBox="1">
            <a:spLocks/>
          </p:cNvSpPr>
          <p:nvPr userDrawn="1"/>
        </p:nvSpPr>
        <p:spPr>
          <a:xfrm>
            <a:off x="10560496" y="6584167"/>
            <a:ext cx="1440160" cy="273833"/>
          </a:xfrm>
          <a:prstGeom prst="rect">
            <a:avLst/>
          </a:prstGeom>
        </p:spPr>
        <p:txBody>
          <a:bodyPr vert="horz" lIns="91440" tIns="45720" rIns="91440" bIns="45720" rtlCol="0" anchor="ctr"/>
          <a:lstStyle>
            <a:defPPr>
              <a:defRPr lang="it-IT"/>
            </a:defPPr>
            <a:lvl1pPr marL="0" algn="ctr"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u="sng" dirty="0">
                <a:solidFill>
                  <a:schemeClr val="bg1">
                    <a:lumMod val="50000"/>
                  </a:schemeClr>
                </a:solidFill>
              </a:rPr>
              <a:t>https://www.aboutscience.eu/</a:t>
            </a:r>
          </a:p>
        </p:txBody>
      </p:sp>
    </p:spTree>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de-DE"/>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de-DE"/>
          </a:p>
        </p:txBody>
      </p:sp>
      <p:sp>
        <p:nvSpPr>
          <p:cNvPr id="4" name="Segnaposto data 3"/>
          <p:cNvSpPr>
            <a:spLocks noGrp="1"/>
          </p:cNvSpPr>
          <p:nvPr>
            <p:ph type="dt" sz="half" idx="10"/>
          </p:nvPr>
        </p:nvSpPr>
        <p:spPr/>
        <p:txBody>
          <a:bodyPr/>
          <a:lstStyle/>
          <a:p>
            <a:fld id="{F64A8E5F-40E5-4553-9F3C-699F1A5B8145}" type="datetimeFigureOut">
              <a:rPr lang="de-DE" smtClean="0"/>
              <a:t>07.07.2026</a:t>
            </a:fld>
            <a:endParaRPr lang="de-DE"/>
          </a:p>
        </p:txBody>
      </p:sp>
      <p:sp>
        <p:nvSpPr>
          <p:cNvPr id="5" name="Segnaposto piè di pagina 4"/>
          <p:cNvSpPr>
            <a:spLocks noGrp="1"/>
          </p:cNvSpPr>
          <p:nvPr>
            <p:ph type="ftr" sz="quarter" idx="11"/>
          </p:nvPr>
        </p:nvSpPr>
        <p:spPr/>
        <p:txBody>
          <a:bodyPr/>
          <a:lstStyle/>
          <a:p>
            <a:endParaRPr lang="de-DE"/>
          </a:p>
        </p:txBody>
      </p:sp>
      <p:sp>
        <p:nvSpPr>
          <p:cNvPr id="6" name="Segnaposto numero diapositiva 5"/>
          <p:cNvSpPr>
            <a:spLocks noGrp="1"/>
          </p:cNvSpPr>
          <p:nvPr>
            <p:ph type="sldNum" sz="quarter" idx="12"/>
          </p:nvPr>
        </p:nvSpPr>
        <p:spPr/>
        <p:txBody>
          <a:bodyPr/>
          <a:lstStyle/>
          <a:p>
            <a:fld id="{66CD45B7-DFE2-4393-8D37-380FC36BF3AA}" type="slidenum">
              <a:rPr lang="de-DE" smtClean="0"/>
              <a:t>‹#›</a:t>
            </a:fld>
            <a:endParaRPr lang="de-DE"/>
          </a:p>
        </p:txBody>
      </p:sp>
    </p:spTree>
    <p:extLst>
      <p:ext uri="{BB962C8B-B14F-4D97-AF65-F5344CB8AC3E}">
        <p14:creationId xmlns:p14="http://schemas.microsoft.com/office/powerpoint/2010/main" val="360842338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cSld name="1_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de-DE"/>
          </a:p>
        </p:txBody>
      </p:sp>
      <p:sp>
        <p:nvSpPr>
          <p:cNvPr id="3" name="Segnaposto data 2"/>
          <p:cNvSpPr>
            <a:spLocks noGrp="1"/>
          </p:cNvSpPr>
          <p:nvPr>
            <p:ph type="dt" sz="half" idx="10"/>
          </p:nvPr>
        </p:nvSpPr>
        <p:spPr/>
        <p:txBody>
          <a:bodyPr/>
          <a:lstStyle/>
          <a:p>
            <a:fld id="{F64A8E5F-40E5-4553-9F3C-699F1A5B8145}" type="datetimeFigureOut">
              <a:rPr lang="de-DE" smtClean="0"/>
              <a:t>07.07.2026</a:t>
            </a:fld>
            <a:endParaRPr lang="de-DE"/>
          </a:p>
        </p:txBody>
      </p:sp>
      <p:sp>
        <p:nvSpPr>
          <p:cNvPr id="4" name="Segnaposto piè di pagina 3"/>
          <p:cNvSpPr>
            <a:spLocks noGrp="1"/>
          </p:cNvSpPr>
          <p:nvPr>
            <p:ph type="ftr" sz="quarter" idx="11"/>
          </p:nvPr>
        </p:nvSpPr>
        <p:spPr/>
        <p:txBody>
          <a:bodyPr/>
          <a:lstStyle/>
          <a:p>
            <a:endParaRPr lang="de-DE"/>
          </a:p>
        </p:txBody>
      </p:sp>
      <p:sp>
        <p:nvSpPr>
          <p:cNvPr id="5" name="Segnaposto numero diapositiva 4"/>
          <p:cNvSpPr>
            <a:spLocks noGrp="1"/>
          </p:cNvSpPr>
          <p:nvPr>
            <p:ph type="sldNum" sz="quarter" idx="12"/>
          </p:nvPr>
        </p:nvSpPr>
        <p:spPr/>
        <p:txBody>
          <a:bodyPr/>
          <a:lstStyle/>
          <a:p>
            <a:fld id="{66CD45B7-DFE2-4393-8D37-380FC36BF3AA}" type="slidenum">
              <a:rPr lang="de-DE" smtClean="0"/>
              <a:t>‹#›</a:t>
            </a:fld>
            <a:endParaRPr lang="de-DE"/>
          </a:p>
        </p:txBody>
      </p:sp>
    </p:spTree>
    <p:extLst>
      <p:ext uri="{BB962C8B-B14F-4D97-AF65-F5344CB8AC3E}">
        <p14:creationId xmlns:p14="http://schemas.microsoft.com/office/powerpoint/2010/main" val="23458293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1_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F64A8E5F-40E5-4553-9F3C-699F1A5B8145}" type="datetimeFigureOut">
              <a:rPr lang="de-DE" smtClean="0"/>
              <a:t>07.07.2026</a:t>
            </a:fld>
            <a:endParaRPr lang="de-DE"/>
          </a:p>
        </p:txBody>
      </p:sp>
      <p:sp>
        <p:nvSpPr>
          <p:cNvPr id="3" name="Segnaposto piè di pagina 2"/>
          <p:cNvSpPr>
            <a:spLocks noGrp="1"/>
          </p:cNvSpPr>
          <p:nvPr>
            <p:ph type="ftr" sz="quarter" idx="11"/>
          </p:nvPr>
        </p:nvSpPr>
        <p:spPr/>
        <p:txBody>
          <a:bodyPr/>
          <a:lstStyle/>
          <a:p>
            <a:endParaRPr lang="de-DE"/>
          </a:p>
        </p:txBody>
      </p:sp>
      <p:sp>
        <p:nvSpPr>
          <p:cNvPr id="4" name="Segnaposto numero diapositiva 3"/>
          <p:cNvSpPr>
            <a:spLocks noGrp="1"/>
          </p:cNvSpPr>
          <p:nvPr>
            <p:ph type="sldNum" sz="quarter" idx="12"/>
          </p:nvPr>
        </p:nvSpPr>
        <p:spPr/>
        <p:txBody>
          <a:bodyPr/>
          <a:lstStyle/>
          <a:p>
            <a:fld id="{66CD45B7-DFE2-4393-8D37-380FC36BF3AA}" type="slidenum">
              <a:rPr lang="de-DE" smtClean="0"/>
              <a:t>‹#›</a:t>
            </a:fld>
            <a:endParaRPr lang="de-DE"/>
          </a:p>
        </p:txBody>
      </p:sp>
    </p:spTree>
    <p:extLst>
      <p:ext uri="{BB962C8B-B14F-4D97-AF65-F5344CB8AC3E}">
        <p14:creationId xmlns:p14="http://schemas.microsoft.com/office/powerpoint/2010/main" val="39769184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914400" y="2130427"/>
            <a:ext cx="10363200" cy="1470025"/>
          </a:xfrm>
        </p:spPr>
        <p:txBody>
          <a:bodyPr/>
          <a:lstStyle/>
          <a:p>
            <a:r>
              <a:rPr lang="it-IT"/>
              <a:t>Fare clic per modificare stile</a:t>
            </a:r>
          </a:p>
        </p:txBody>
      </p:sp>
      <p:sp>
        <p:nvSpPr>
          <p:cNvPr id="3" name="Sottotitolo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5" name="Segnaposto piè di pagina 4"/>
          <p:cNvSpPr>
            <a:spLocks noGrp="1"/>
          </p:cNvSpPr>
          <p:nvPr>
            <p:ph type="ftr" sz="quarter" idx="11"/>
          </p:nvPr>
        </p:nvSpPr>
        <p:spPr/>
        <p:txBody>
          <a:bodyPr/>
          <a:lstStyle/>
          <a:p>
            <a:endParaRPr lang="it-IT" dirty="0"/>
          </a:p>
        </p:txBody>
      </p:sp>
      <p:sp>
        <p:nvSpPr>
          <p:cNvPr id="6" name="Segnaposto numero diapositiva 5"/>
          <p:cNvSpPr>
            <a:spLocks noGrp="1"/>
          </p:cNvSpPr>
          <p:nvPr>
            <p:ph type="sldNum" sz="quarter" idx="12"/>
          </p:nvPr>
        </p:nvSpPr>
        <p:spPr/>
        <p:txBody>
          <a:bodyPr/>
          <a:lstStyle/>
          <a:p>
            <a:fld id="{2CAFCFD2-F10D-4443-A9BC-269EB9127F56}" type="slidenum">
              <a:rPr lang="it-IT" smtClean="0"/>
              <a:t>‹#›</a:t>
            </a:fld>
            <a:endParaRPr lang="it-IT"/>
          </a:p>
        </p:txBody>
      </p:sp>
    </p:spTree>
    <p:extLst>
      <p:ext uri="{BB962C8B-B14F-4D97-AF65-F5344CB8AC3E}">
        <p14:creationId xmlns:p14="http://schemas.microsoft.com/office/powerpoint/2010/main" val="14679411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sto - Singola colonna">
    <p:spTree>
      <p:nvGrpSpPr>
        <p:cNvPr id="1" name=""/>
        <p:cNvGrpSpPr/>
        <p:nvPr/>
      </p:nvGrpSpPr>
      <p:grpSpPr>
        <a:xfrm>
          <a:off x="0" y="0"/>
          <a:ext cx="0" cy="0"/>
          <a:chOff x="0" y="0"/>
          <a:chExt cx="0" cy="0"/>
        </a:xfrm>
      </p:grpSpPr>
      <p:sp>
        <p:nvSpPr>
          <p:cNvPr id="7" name="Titolo 1">
            <a:extLst>
              <a:ext uri="{FF2B5EF4-FFF2-40B4-BE49-F238E27FC236}">
                <a16:creationId xmlns:a16="http://schemas.microsoft.com/office/drawing/2014/main" id="{3CBEFD02-6695-4971-90CE-03F77484C388}"/>
              </a:ext>
            </a:extLst>
          </p:cNvPr>
          <p:cNvSpPr>
            <a:spLocks noGrp="1"/>
          </p:cNvSpPr>
          <p:nvPr>
            <p:ph type="title" hasCustomPrompt="1"/>
          </p:nvPr>
        </p:nvSpPr>
        <p:spPr>
          <a:xfrm>
            <a:off x="631296" y="548580"/>
            <a:ext cx="10951104" cy="550466"/>
          </a:xfrm>
          <a:prstGeom prst="rect">
            <a:avLst/>
          </a:prstGeom>
        </p:spPr>
        <p:txBody>
          <a:bodyPr numCol="1" anchor="ctr">
            <a:noAutofit/>
          </a:bodyPr>
          <a:lstStyle>
            <a:lvl1pPr algn="l">
              <a:defRPr sz="2400">
                <a:solidFill>
                  <a:schemeClr val="tx1">
                    <a:lumMod val="95000"/>
                    <a:lumOff val="5000"/>
                  </a:schemeClr>
                </a:solidFill>
                <a:latin typeface="+mj-lt"/>
                <a:cs typeface="Arial" panose="020B0604020202020204" pitchFamily="34" charset="0"/>
              </a:defRPr>
            </a:lvl1pPr>
          </a:lstStyle>
          <a:p>
            <a:r>
              <a:rPr lang="it-IT" dirty="0"/>
              <a:t>TITOLO SLIDE</a:t>
            </a:r>
          </a:p>
        </p:txBody>
      </p:sp>
      <p:sp>
        <p:nvSpPr>
          <p:cNvPr id="8" name="Segnaposto testo 6">
            <a:extLst>
              <a:ext uri="{FF2B5EF4-FFF2-40B4-BE49-F238E27FC236}">
                <a16:creationId xmlns:a16="http://schemas.microsoft.com/office/drawing/2014/main" id="{E24DB0B9-EC44-4BEB-B8E1-58F2D450847F}"/>
              </a:ext>
            </a:extLst>
          </p:cNvPr>
          <p:cNvSpPr>
            <a:spLocks noGrp="1"/>
          </p:cNvSpPr>
          <p:nvPr>
            <p:ph type="body" sz="quarter" idx="13" hasCustomPrompt="1"/>
          </p:nvPr>
        </p:nvSpPr>
        <p:spPr>
          <a:xfrm>
            <a:off x="609600" y="1268760"/>
            <a:ext cx="10972800" cy="5040660"/>
          </a:xfrm>
          <a:prstGeom prst="rect">
            <a:avLst/>
          </a:prstGeom>
        </p:spPr>
        <p:txBody>
          <a:bodyPr numCol="1" spcCol="360000">
            <a:noAutofit/>
          </a:bodyPr>
          <a:lstStyle>
            <a:lvl1pPr marL="0" marR="0" indent="0" algn="just" defTabSz="914400" rtl="0" eaLnBrk="1" fontAlgn="auto" latinLnBrk="0" hangingPunct="1">
              <a:lnSpc>
                <a:spcPct val="100000"/>
              </a:lnSpc>
              <a:spcBef>
                <a:spcPct val="20000"/>
              </a:spcBef>
              <a:spcAft>
                <a:spcPts val="0"/>
              </a:spcAft>
              <a:buClrTx/>
              <a:buSzTx/>
              <a:buFont typeface="Arial" pitchFamily="34" charset="0"/>
              <a:buNone/>
              <a:tabLst/>
              <a:defRPr lang="it-IT" sz="1200" b="0" i="0" u="none" strike="noStrike" baseline="0" smtClean="0">
                <a:solidFill>
                  <a:schemeClr val="tx1">
                    <a:lumMod val="95000"/>
                    <a:lumOff val="5000"/>
                  </a:schemeClr>
                </a:solidFill>
                <a:effectLst/>
                <a:latin typeface="+mj-lt"/>
                <a:cs typeface="Arial" panose="020B0604020202020204" pitchFamily="34" charset="0"/>
              </a:defRPr>
            </a:lvl1pPr>
            <a:lvl2pPr algn="just">
              <a:defRPr sz="1600"/>
            </a:lvl2pPr>
            <a:lvl3pPr algn="just">
              <a:defRPr sz="1400"/>
            </a:lvl3pPr>
            <a:lvl4pPr algn="just">
              <a:defRPr sz="1100"/>
            </a:lvl4pPr>
            <a:lvl5pPr algn="just">
              <a:defRPr sz="1200"/>
            </a:lvl5pPr>
          </a:lstStyle>
          <a:p>
            <a:r>
              <a:rPr lang="it-IT" b="0" i="0" u="none" strike="noStrike" dirty="0" err="1">
                <a:effectLst/>
                <a:latin typeface="Verdana" panose="020B0604030504040204" pitchFamily="34" charset="0"/>
              </a:rPr>
              <a:t>Lorem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ipsum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dolor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amet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consectetuer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adipiscing</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commodo</a:t>
            </a:r>
            <a:r>
              <a:rPr lang="it-IT" b="0" i="0" u="none" strike="noStrike" dirty="0">
                <a:effectLst/>
                <a:latin typeface="Verdana" panose="020B0604030504040204" pitchFamily="34" charset="0"/>
              </a:rPr>
              <a:t> ligula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dolor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massa. </a:t>
            </a:r>
            <a:r>
              <a:rPr lang="it-IT" b="0" i="0" u="none" strike="noStrike" dirty="0" err="1">
                <a:effectLst/>
                <a:latin typeface="Verdana" panose="020B0604030504040204" pitchFamily="34" charset="0"/>
              </a:rPr>
              <a:t>Cum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sociis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natoque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penatibus</a:t>
            </a:r>
            <a:r>
              <a:rPr lang="it-IT" b="0" i="0" u="none" strike="noStrike" dirty="0">
                <a:effectLst/>
                <a:latin typeface="Verdana" panose="020B0604030504040204" pitchFamily="34" charset="0"/>
              </a:rPr>
              <a:t> et </a:t>
            </a:r>
            <a:r>
              <a:rPr lang="it-IT" b="0" i="0" u="none" strike="noStrike" dirty="0" err="1">
                <a:effectLst/>
                <a:latin typeface="Verdana" panose="020B0604030504040204" pitchFamily="34" charset="0"/>
              </a:rPr>
              <a:t>magnis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parturient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montes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nascetur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ridiculus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ultricies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pellentesque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pretium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a:t>
            </a:r>
            <a:r>
              <a:rPr lang="it-IT" b="0" i="0" u="none" strike="noStrike" dirty="0">
                <a:effectLst/>
                <a:latin typeface="Verdana" panose="020B0604030504040204" pitchFamily="34" charset="0"/>
              </a:rPr>
              <a:t>. Nulla </a:t>
            </a:r>
            <a:r>
              <a:rPr lang="it-IT" b="0" i="0" u="none" strike="noStrike" dirty="0" err="1">
                <a:effectLst/>
                <a:latin typeface="Verdana" panose="020B0604030504040204" pitchFamily="34" charset="0"/>
              </a:rPr>
              <a:t>consequat</a:t>
            </a:r>
            <a:r>
              <a:rPr lang="it-IT" b="0" i="0" u="none" strike="noStrike" dirty="0">
                <a:effectLst/>
                <a:latin typeface="Verdana" panose="020B0604030504040204" pitchFamily="34" charset="0"/>
              </a:rPr>
              <a:t> massa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pede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fringilla</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vel</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aliquet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vulputate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arcu</a:t>
            </a:r>
            <a:r>
              <a:rPr lang="it-IT" b="0" i="0" u="none" strike="noStrike" dirty="0">
                <a:effectLst/>
                <a:latin typeface="Verdana" panose="020B0604030504040204" pitchFamily="34" charset="0"/>
              </a:rPr>
              <a:t>.</a:t>
            </a:r>
          </a:p>
          <a:p>
            <a:r>
              <a:rPr lang="it-IT" b="0" i="0" u="none" strike="noStrike" dirty="0">
                <a:effectLst/>
                <a:latin typeface="Verdana" panose="020B0604030504040204" pitchFamily="34" charset="0"/>
              </a:rPr>
              <a:t>In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rhoncus</a:t>
            </a:r>
            <a:r>
              <a:rPr lang="it-IT" b="0" i="0" u="none" strike="noStrike" dirty="0">
                <a:effectLst/>
                <a:latin typeface="Verdana" panose="020B0604030504040204" pitchFamily="34" charset="0"/>
              </a:rPr>
              <a:t> ut, </a:t>
            </a:r>
            <a:r>
              <a:rPr lang="it-IT" b="0" i="0" u="none" strike="noStrike" dirty="0" err="1">
                <a:effectLst/>
                <a:latin typeface="Verdana" panose="020B0604030504040204" pitchFamily="34" charset="0"/>
              </a:rPr>
              <a:t>imperdiet</a:t>
            </a:r>
            <a:r>
              <a:rPr lang="it-IT" b="0" i="0" u="none" strike="noStrike" dirty="0">
                <a:effectLst/>
                <a:latin typeface="Verdana" panose="020B0604030504040204" pitchFamily="34" charset="0"/>
              </a:rPr>
              <a:t> a, </a:t>
            </a:r>
            <a:r>
              <a:rPr lang="it-IT" b="0" i="0" u="none" strike="noStrike" dirty="0" err="1">
                <a:effectLst/>
                <a:latin typeface="Verdana" panose="020B0604030504040204" pitchFamily="34" charset="0"/>
              </a:rPr>
              <a:t>venenatis</a:t>
            </a:r>
            <a:r>
              <a:rPr lang="it-IT" b="0" i="0" u="none" strike="noStrike" dirty="0">
                <a:effectLst/>
                <a:latin typeface="Verdana" panose="020B0604030504040204" pitchFamily="34" charset="0"/>
              </a:rPr>
              <a:t> vitae,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Nullam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dictum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pede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mollis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pretium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Integer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tincidunt</a:t>
            </a:r>
            <a:r>
              <a:rPr lang="it-IT" b="0" i="0" u="none" strike="noStrike" dirty="0">
                <a:effectLst/>
                <a:latin typeface="Verdana" panose="020B0604030504040204" pitchFamily="34" charset="0"/>
              </a:rPr>
              <a:t>. Cras </a:t>
            </a:r>
            <a:r>
              <a:rPr lang="it-IT" b="0" i="0" u="none" strike="noStrike" dirty="0" err="1">
                <a:effectLst/>
                <a:latin typeface="Verdana" panose="020B0604030504040204" pitchFamily="34" charset="0"/>
              </a:rPr>
              <a:t>dapibus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Vivamus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elementum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semper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nisi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vulputate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eleifend</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tellus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leo</a:t>
            </a:r>
            <a:r>
              <a:rPr lang="it-IT" b="0" i="0" u="none" strike="noStrike" dirty="0">
                <a:effectLst/>
                <a:latin typeface="Verdana" panose="020B0604030504040204" pitchFamily="34" charset="0"/>
              </a:rPr>
              <a:t> ligula, </a:t>
            </a:r>
            <a:r>
              <a:rPr lang="it-IT" b="0" i="0" u="none" strike="noStrike" dirty="0" err="1">
                <a:effectLst/>
                <a:latin typeface="Verdana" panose="020B0604030504040204" pitchFamily="34" charset="0"/>
              </a:rPr>
              <a:t>porttitor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consequat</a:t>
            </a:r>
            <a:r>
              <a:rPr lang="it-IT" b="0" i="0" u="none" strike="noStrike" dirty="0">
                <a:effectLst/>
                <a:latin typeface="Verdana" panose="020B0604030504040204" pitchFamily="34" charset="0"/>
              </a:rPr>
              <a:t> vitae, </a:t>
            </a:r>
            <a:r>
              <a:rPr lang="it-IT" b="0" i="0" u="none" strike="noStrike" dirty="0" err="1">
                <a:effectLst/>
                <a:latin typeface="Verdana" panose="020B0604030504040204" pitchFamily="34" charset="0"/>
              </a:rPr>
              <a:t>eleifend</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Aliquam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lorem</a:t>
            </a:r>
            <a:r>
              <a:rPr lang="it-IT" b="0" i="0" u="none" strike="noStrike" dirty="0">
                <a:effectLst/>
                <a:latin typeface="Verdana" panose="020B0604030504040204" pitchFamily="34" charset="0"/>
              </a:rPr>
              <a:t> ante, </a:t>
            </a:r>
            <a:r>
              <a:rPr lang="it-IT" b="0" i="0" u="none" strike="noStrike" dirty="0" err="1">
                <a:effectLst/>
                <a:latin typeface="Verdana" panose="020B0604030504040204" pitchFamily="34" charset="0"/>
              </a:rPr>
              <a:t>dapibus</a:t>
            </a:r>
            <a:r>
              <a:rPr lang="it-IT" b="0" i="0" u="none" strike="noStrike" dirty="0">
                <a:effectLst/>
                <a:latin typeface="Verdana" panose="020B0604030504040204" pitchFamily="34" charset="0"/>
              </a:rPr>
              <a:t> in, viverra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feugiat</a:t>
            </a:r>
            <a:r>
              <a:rPr lang="it-IT" b="0" i="0" u="none" strike="noStrike" dirty="0">
                <a:effectLst/>
                <a:latin typeface="Verdana" panose="020B0604030504040204" pitchFamily="34" charset="0"/>
              </a:rPr>
              <a:t> a, </a:t>
            </a:r>
            <a:r>
              <a:rPr lang="it-IT" b="0" i="0" u="none" strike="noStrike" dirty="0" err="1">
                <a:effectLst/>
                <a:latin typeface="Verdana" panose="020B0604030504040204" pitchFamily="34" charset="0"/>
              </a:rPr>
              <a:t>tellus</a:t>
            </a:r>
            <a:r>
              <a:rPr lang="it-IT" b="0" i="0" u="none" strike="noStrike" dirty="0">
                <a:effectLst/>
                <a:latin typeface="Verdana" panose="020B0604030504040204" pitchFamily="34" charset="0"/>
              </a:rPr>
              <a:t>.</a:t>
            </a:r>
          </a:p>
          <a:p>
            <a:r>
              <a:rPr lang="it-IT" b="0" i="0" u="none" strike="noStrike" dirty="0" err="1">
                <a:effectLst/>
                <a:latin typeface="Verdana" panose="020B0604030504040204" pitchFamily="34" charset="0"/>
              </a:rPr>
              <a:t>Phasellus</a:t>
            </a:r>
            <a:r>
              <a:rPr lang="it-IT" b="0" i="0" u="none" strike="noStrike" dirty="0">
                <a:effectLst/>
                <a:latin typeface="Verdana" panose="020B0604030504040204" pitchFamily="34" charset="0"/>
              </a:rPr>
              <a:t> viverra nulla ut </a:t>
            </a:r>
            <a:r>
              <a:rPr lang="it-IT" b="0" i="0" u="none" strike="noStrike" dirty="0" err="1">
                <a:effectLst/>
                <a:latin typeface="Verdana" panose="020B0604030504040204" pitchFamily="34" charset="0"/>
              </a:rPr>
              <a:t>metus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varius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laoreet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Quisque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rutrum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imperdiet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Etiam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ultricies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nisi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vel</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augue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Curabitur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ullamcorper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ultricies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nisi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dui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Etiam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rhoncus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Maecenas</a:t>
            </a:r>
            <a:r>
              <a:rPr lang="it-IT" b="0" i="0" u="none" strike="noStrike" dirty="0">
                <a:effectLst/>
                <a:latin typeface="Verdana" panose="020B0604030504040204" pitchFamily="34" charset="0"/>
              </a:rPr>
              <a:t> tempus, </a:t>
            </a:r>
            <a:r>
              <a:rPr lang="it-IT" b="0" i="0" u="none" strike="noStrike" dirty="0" err="1">
                <a:effectLst/>
                <a:latin typeface="Verdana" panose="020B0604030504040204" pitchFamily="34" charset="0"/>
              </a:rPr>
              <a:t>tellus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condimentum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rhoncus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semper</a:t>
            </a:r>
            <a:r>
              <a:rPr lang="it-IT" b="0" i="0" u="none" strike="noStrike" dirty="0">
                <a:effectLst/>
                <a:latin typeface="Verdana" panose="020B0604030504040204" pitchFamily="34" charset="0"/>
              </a:rPr>
              <a:t> libero, </a:t>
            </a:r>
            <a:r>
              <a:rPr lang="it-IT" b="0" i="0" u="none" strike="noStrike" dirty="0" err="1">
                <a:effectLst/>
                <a:latin typeface="Verdana" panose="020B0604030504040204" pitchFamily="34" charset="0"/>
              </a:rPr>
              <a:t>sit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amet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adipiscing</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sed</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ipsum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quam</a:t>
            </a:r>
            <a:r>
              <a:rPr lang="it-IT" b="0" i="0" u="none" strike="noStrike" dirty="0">
                <a:effectLst/>
                <a:latin typeface="Verdana" panose="020B0604030504040204" pitchFamily="34" charset="0"/>
              </a:rPr>
              <a:t> nunc, </a:t>
            </a:r>
            <a:r>
              <a:rPr lang="it-IT" b="0" i="0" u="none" strike="noStrike" dirty="0" err="1">
                <a:effectLst/>
                <a:latin typeface="Verdana" panose="020B0604030504040204" pitchFamily="34" charset="0"/>
              </a:rPr>
              <a:t>blandit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vel</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luctus</a:t>
            </a:r>
            <a:r>
              <a:rPr lang="it-IT" b="0" i="0" u="none" strike="noStrike" dirty="0">
                <a:effectLst/>
                <a:latin typeface="Verdana" panose="020B0604030504040204" pitchFamily="34" charset="0"/>
              </a:rPr>
              <a:t> pulvinar, </a:t>
            </a:r>
            <a:r>
              <a:rPr lang="it-IT" b="0" i="0" u="none" strike="noStrike" dirty="0" err="1">
                <a:effectLst/>
                <a:latin typeface="Verdana" panose="020B0604030504040204" pitchFamily="34" charset="0"/>
              </a:rPr>
              <a:t>hendrerit</a:t>
            </a:r>
            <a:r>
              <a:rPr lang="it-IT" b="0" i="0" u="none" strike="noStrike" dirty="0">
                <a:effectLst/>
                <a:latin typeface="Verdana" panose="020B0604030504040204" pitchFamily="34" charset="0"/>
              </a:rPr>
              <a:t> id, </a:t>
            </a:r>
            <a:r>
              <a:rPr lang="it-IT" b="0" i="0" u="none" strike="noStrike" dirty="0" err="1">
                <a:effectLst/>
                <a:latin typeface="Verdana" panose="020B0604030504040204" pitchFamily="34" charset="0"/>
              </a:rPr>
              <a:t>lorem</a:t>
            </a:r>
            <a:r>
              <a:rPr lang="it-IT" b="0" i="0" u="none" strike="noStrike" dirty="0">
                <a:effectLst/>
                <a:latin typeface="Verdana" panose="020B0604030504040204" pitchFamily="34" charset="0"/>
              </a:rPr>
              <a:t>.</a:t>
            </a:r>
          </a:p>
          <a:p>
            <a:r>
              <a:rPr lang="it-IT" b="0" i="0" u="none" strike="noStrike" dirty="0" err="1">
                <a:effectLst/>
                <a:latin typeface="Verdana" panose="020B0604030504040204" pitchFamily="34" charset="0"/>
              </a:rPr>
              <a:t>Lorem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ipsum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dolor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amet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consectetuer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adipiscing</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commodo</a:t>
            </a:r>
            <a:r>
              <a:rPr lang="it-IT" b="0" i="0" u="none" strike="noStrike" dirty="0">
                <a:effectLst/>
                <a:latin typeface="Verdana" panose="020B0604030504040204" pitchFamily="34" charset="0"/>
              </a:rPr>
              <a:t> ligula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dolor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massa. </a:t>
            </a:r>
            <a:r>
              <a:rPr lang="it-IT" b="0" i="0" u="none" strike="noStrike" dirty="0" err="1">
                <a:effectLst/>
                <a:latin typeface="Verdana" panose="020B0604030504040204" pitchFamily="34" charset="0"/>
              </a:rPr>
              <a:t>Cum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sociis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natoque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penatibus</a:t>
            </a:r>
            <a:r>
              <a:rPr lang="it-IT" b="0" i="0" u="none" strike="noStrike" dirty="0">
                <a:effectLst/>
                <a:latin typeface="Verdana" panose="020B0604030504040204" pitchFamily="34" charset="0"/>
              </a:rPr>
              <a:t> et </a:t>
            </a:r>
            <a:r>
              <a:rPr lang="it-IT" b="0" i="0" u="none" strike="noStrike" dirty="0" err="1">
                <a:effectLst/>
                <a:latin typeface="Verdana" panose="020B0604030504040204" pitchFamily="34" charset="0"/>
              </a:rPr>
              <a:t>magnis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parturient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montes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nascetur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ridiculus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ultricies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pellentesque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pretium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a:t>
            </a:r>
            <a:r>
              <a:rPr lang="it-IT" b="0" i="0" u="none" strike="noStrike" dirty="0">
                <a:effectLst/>
                <a:latin typeface="Verdana" panose="020B0604030504040204" pitchFamily="34" charset="0"/>
              </a:rPr>
              <a:t>. Nulla </a:t>
            </a:r>
            <a:r>
              <a:rPr lang="it-IT" b="0" i="0" u="none" strike="noStrike" dirty="0" err="1">
                <a:effectLst/>
                <a:latin typeface="Verdana" panose="020B0604030504040204" pitchFamily="34" charset="0"/>
              </a:rPr>
              <a:t>consequat</a:t>
            </a:r>
            <a:r>
              <a:rPr lang="it-IT" b="0" i="0" u="none" strike="noStrike" dirty="0">
                <a:effectLst/>
                <a:latin typeface="Verdana" panose="020B0604030504040204" pitchFamily="34" charset="0"/>
              </a:rPr>
              <a:t> massa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pede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fringilla</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vel</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aliquet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vulputate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arcu</a:t>
            </a:r>
            <a:r>
              <a:rPr lang="it-IT" b="0" i="0" u="none" strike="noStrike" dirty="0">
                <a:effectLst/>
                <a:latin typeface="Verdana" panose="020B0604030504040204" pitchFamily="34" charset="0"/>
              </a:rPr>
              <a:t>.</a:t>
            </a:r>
          </a:p>
          <a:p>
            <a:r>
              <a:rPr lang="it-IT" b="0" i="0" u="none" strike="noStrike" dirty="0">
                <a:effectLst/>
                <a:latin typeface="Verdana" panose="020B0604030504040204" pitchFamily="34" charset="0"/>
              </a:rPr>
              <a:t>In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rhoncus</a:t>
            </a:r>
            <a:r>
              <a:rPr lang="it-IT" b="0" i="0" u="none" strike="noStrike" dirty="0">
                <a:effectLst/>
                <a:latin typeface="Verdana" panose="020B0604030504040204" pitchFamily="34" charset="0"/>
              </a:rPr>
              <a:t> ut, </a:t>
            </a:r>
            <a:r>
              <a:rPr lang="it-IT" b="0" i="0" u="none" strike="noStrike" dirty="0" err="1">
                <a:effectLst/>
                <a:latin typeface="Verdana" panose="020B0604030504040204" pitchFamily="34" charset="0"/>
              </a:rPr>
              <a:t>imperdiet</a:t>
            </a:r>
            <a:r>
              <a:rPr lang="it-IT" b="0" i="0" u="none" strike="noStrike" dirty="0">
                <a:effectLst/>
                <a:latin typeface="Verdana" panose="020B0604030504040204" pitchFamily="34" charset="0"/>
              </a:rPr>
              <a:t> a, </a:t>
            </a:r>
            <a:r>
              <a:rPr lang="it-IT" b="0" i="0" u="none" strike="noStrike" dirty="0" err="1">
                <a:effectLst/>
                <a:latin typeface="Verdana" panose="020B0604030504040204" pitchFamily="34" charset="0"/>
              </a:rPr>
              <a:t>venenatis</a:t>
            </a:r>
            <a:r>
              <a:rPr lang="it-IT" b="0" i="0" u="none" strike="noStrike" dirty="0">
                <a:effectLst/>
                <a:latin typeface="Verdana" panose="020B0604030504040204" pitchFamily="34" charset="0"/>
              </a:rPr>
              <a:t> vitae,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Nullam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dictum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pede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mollis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pretium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Integer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tincidunt</a:t>
            </a:r>
            <a:r>
              <a:rPr lang="it-IT" b="0" i="0" u="none" strike="noStrike" dirty="0">
                <a:effectLst/>
                <a:latin typeface="Verdana" panose="020B0604030504040204" pitchFamily="34" charset="0"/>
              </a:rPr>
              <a:t>. Cras </a:t>
            </a:r>
            <a:r>
              <a:rPr lang="it-IT" b="0" i="0" u="none" strike="noStrike" dirty="0" err="1">
                <a:effectLst/>
                <a:latin typeface="Verdana" panose="020B0604030504040204" pitchFamily="34" charset="0"/>
              </a:rPr>
              <a:t>dapibus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Vivamus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elementum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semper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nisi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vulputate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eleifend</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tellus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leo</a:t>
            </a:r>
            <a:r>
              <a:rPr lang="it-IT" b="0" i="0" u="none" strike="noStrike" dirty="0">
                <a:effectLst/>
                <a:latin typeface="Verdana" panose="020B0604030504040204" pitchFamily="34" charset="0"/>
              </a:rPr>
              <a:t> ligula, </a:t>
            </a:r>
            <a:r>
              <a:rPr lang="it-IT" b="0" i="0" u="none" strike="noStrike" dirty="0" err="1">
                <a:effectLst/>
                <a:latin typeface="Verdana" panose="020B0604030504040204" pitchFamily="34" charset="0"/>
              </a:rPr>
              <a:t>porttitor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consequat</a:t>
            </a:r>
            <a:r>
              <a:rPr lang="it-IT" b="0" i="0" u="none" strike="noStrike" dirty="0">
                <a:effectLst/>
                <a:latin typeface="Verdana" panose="020B0604030504040204" pitchFamily="34" charset="0"/>
              </a:rPr>
              <a:t> vitae, </a:t>
            </a:r>
            <a:r>
              <a:rPr lang="it-IT" b="0" i="0" u="none" strike="noStrike" dirty="0" err="1">
                <a:effectLst/>
                <a:latin typeface="Verdana" panose="020B0604030504040204" pitchFamily="34" charset="0"/>
              </a:rPr>
              <a:t>eleifend</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Aliquam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lorem</a:t>
            </a:r>
            <a:r>
              <a:rPr lang="it-IT" b="0" i="0" u="none" strike="noStrike" dirty="0">
                <a:effectLst/>
                <a:latin typeface="Verdana" panose="020B0604030504040204" pitchFamily="34" charset="0"/>
              </a:rPr>
              <a:t> ante, </a:t>
            </a:r>
            <a:r>
              <a:rPr lang="it-IT" b="0" i="0" u="none" strike="noStrike" dirty="0" err="1">
                <a:effectLst/>
                <a:latin typeface="Verdana" panose="020B0604030504040204" pitchFamily="34" charset="0"/>
              </a:rPr>
              <a:t>dapibus</a:t>
            </a:r>
            <a:r>
              <a:rPr lang="it-IT" b="0" i="0" u="none" strike="noStrike" dirty="0">
                <a:effectLst/>
                <a:latin typeface="Verdana" panose="020B0604030504040204" pitchFamily="34" charset="0"/>
              </a:rPr>
              <a:t> in, viverra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feugiat</a:t>
            </a:r>
            <a:r>
              <a:rPr lang="it-IT" b="0" i="0" u="none" strike="noStrike" dirty="0">
                <a:effectLst/>
                <a:latin typeface="Verdana" panose="020B0604030504040204" pitchFamily="34" charset="0"/>
              </a:rPr>
              <a:t> a, </a:t>
            </a:r>
            <a:r>
              <a:rPr lang="it-IT" b="0" i="0" u="none" strike="noStrike" dirty="0" err="1">
                <a:effectLst/>
                <a:latin typeface="Verdana" panose="020B0604030504040204" pitchFamily="34" charset="0"/>
              </a:rPr>
              <a:t>tellus</a:t>
            </a:r>
            <a:r>
              <a:rPr lang="it-IT" b="0" i="0" u="none" strike="noStrike" dirty="0">
                <a:effectLst/>
                <a:latin typeface="Verdana" panose="020B0604030504040204" pitchFamily="34" charset="0"/>
              </a:rPr>
              <a:t>.</a:t>
            </a:r>
          </a:p>
          <a:p>
            <a:r>
              <a:rPr lang="it-IT" b="0" i="0" u="none" strike="noStrike" dirty="0" err="1">
                <a:effectLst/>
                <a:latin typeface="Verdana" panose="020B0604030504040204" pitchFamily="34" charset="0"/>
              </a:rPr>
              <a:t>Phasellus</a:t>
            </a:r>
            <a:r>
              <a:rPr lang="it-IT" b="0" i="0" u="none" strike="noStrike" dirty="0">
                <a:effectLst/>
                <a:latin typeface="Verdana" panose="020B0604030504040204" pitchFamily="34" charset="0"/>
              </a:rPr>
              <a:t> viverra nulla ut </a:t>
            </a:r>
            <a:r>
              <a:rPr lang="it-IT" b="0" i="0" u="none" strike="noStrike" dirty="0" err="1">
                <a:effectLst/>
                <a:latin typeface="Verdana" panose="020B0604030504040204" pitchFamily="34" charset="0"/>
              </a:rPr>
              <a:t>metus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varius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laoreet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Quisque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rutrum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imperdiet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Etiam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ultricies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nisi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vel</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augue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Curabitur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ullamcorper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ultricies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nisi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dui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Etiam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rhoncus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Maecenas</a:t>
            </a:r>
            <a:r>
              <a:rPr lang="it-IT" b="0" i="0" u="none" strike="noStrike" dirty="0">
                <a:effectLst/>
                <a:latin typeface="Verdana" panose="020B0604030504040204" pitchFamily="34" charset="0"/>
              </a:rPr>
              <a:t> tempus, </a:t>
            </a:r>
            <a:r>
              <a:rPr lang="it-IT" b="0" i="0" u="none" strike="noStrike" dirty="0" err="1">
                <a:effectLst/>
                <a:latin typeface="Verdana" panose="020B0604030504040204" pitchFamily="34" charset="0"/>
              </a:rPr>
              <a:t>tellus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condimentum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rhoncus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semper</a:t>
            </a:r>
            <a:r>
              <a:rPr lang="it-IT" b="0" i="0" u="none" strike="noStrike" dirty="0">
                <a:effectLst/>
                <a:latin typeface="Verdana" panose="020B0604030504040204" pitchFamily="34" charset="0"/>
              </a:rPr>
              <a:t> libero, </a:t>
            </a:r>
            <a:r>
              <a:rPr lang="it-IT" b="0" i="0" u="none" strike="noStrike" dirty="0" err="1">
                <a:effectLst/>
                <a:latin typeface="Verdana" panose="020B0604030504040204" pitchFamily="34" charset="0"/>
              </a:rPr>
              <a:t>sit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amet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adipiscing</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sed</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ipsum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quam</a:t>
            </a:r>
            <a:r>
              <a:rPr lang="it-IT" b="0" i="0" u="none" strike="noStrike" dirty="0">
                <a:effectLst/>
                <a:latin typeface="Verdana" panose="020B0604030504040204" pitchFamily="34" charset="0"/>
              </a:rPr>
              <a:t> nunc, </a:t>
            </a:r>
            <a:r>
              <a:rPr lang="it-IT" b="0" i="0" u="none" strike="noStrike" dirty="0" err="1">
                <a:effectLst/>
                <a:latin typeface="Verdana" panose="020B0604030504040204" pitchFamily="34" charset="0"/>
              </a:rPr>
              <a:t>blandit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vel</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luctus</a:t>
            </a:r>
            <a:r>
              <a:rPr lang="it-IT" b="0" i="0" u="none" strike="noStrike" dirty="0">
                <a:effectLst/>
                <a:latin typeface="Verdana" panose="020B0604030504040204" pitchFamily="34" charset="0"/>
              </a:rPr>
              <a:t> pulvinar, </a:t>
            </a:r>
            <a:r>
              <a:rPr lang="it-IT" b="0" i="0" u="none" strike="noStrike" dirty="0" err="1">
                <a:effectLst/>
                <a:latin typeface="Verdana" panose="020B0604030504040204" pitchFamily="34" charset="0"/>
              </a:rPr>
              <a:t>hendrerit</a:t>
            </a:r>
            <a:r>
              <a:rPr lang="it-IT" b="0" i="0" u="none" strike="noStrike" dirty="0">
                <a:effectLst/>
                <a:latin typeface="Verdana" panose="020B0604030504040204" pitchFamily="34" charset="0"/>
              </a:rPr>
              <a:t> id, </a:t>
            </a:r>
            <a:r>
              <a:rPr lang="it-IT" b="0" i="0" u="none" strike="noStrike" dirty="0" err="1">
                <a:effectLst/>
                <a:latin typeface="Verdana" panose="020B0604030504040204" pitchFamily="34" charset="0"/>
              </a:rPr>
              <a:t>lorem</a:t>
            </a:r>
            <a:r>
              <a:rPr lang="it-IT" b="0" i="0" u="none" strike="noStrike" dirty="0">
                <a:effectLst/>
                <a:latin typeface="Verdana" panose="020B0604030504040204" pitchFamily="34" charset="0"/>
              </a:rPr>
              <a:t>.</a:t>
            </a:r>
          </a:p>
          <a:p>
            <a:endParaRPr lang="it-IT" b="0" i="0" u="none" strike="noStrike" dirty="0">
              <a:effectLst/>
              <a:latin typeface="Verdana" panose="020B0604030504040204" pitchFamily="34" charset="0"/>
            </a:endParaRPr>
          </a:p>
          <a:p>
            <a:endParaRPr lang="it-IT" b="0" i="0" u="none" strike="noStrike" dirty="0">
              <a:effectLst/>
              <a:latin typeface="Verdana" panose="020B0604030504040204" pitchFamily="34" charset="0"/>
            </a:endParaRPr>
          </a:p>
          <a:p>
            <a:endParaRPr lang="it-IT" b="0" i="0" u="none" strike="noStrike" dirty="0">
              <a:effectLst/>
              <a:latin typeface="Verdana" panose="020B0604030504040204" pitchFamily="34" charset="0"/>
            </a:endParaRPr>
          </a:p>
          <a:p>
            <a:pPr lvl="0"/>
            <a:endParaRPr lang="it-IT" dirty="0"/>
          </a:p>
        </p:txBody>
      </p:sp>
      <p:sp>
        <p:nvSpPr>
          <p:cNvPr id="3" name="Segnaposto testo 2">
            <a:extLst>
              <a:ext uri="{FF2B5EF4-FFF2-40B4-BE49-F238E27FC236}">
                <a16:creationId xmlns:a16="http://schemas.microsoft.com/office/drawing/2014/main" id="{80BF872A-2E28-4D39-A799-EF464F40C296}"/>
              </a:ext>
            </a:extLst>
          </p:cNvPr>
          <p:cNvSpPr>
            <a:spLocks noGrp="1"/>
          </p:cNvSpPr>
          <p:nvPr>
            <p:ph type="body" sz="quarter" idx="14" hasCustomPrompt="1"/>
          </p:nvPr>
        </p:nvSpPr>
        <p:spPr>
          <a:xfrm>
            <a:off x="631825" y="115888"/>
            <a:ext cx="8704263" cy="263525"/>
          </a:xfrm>
          <a:prstGeom prst="rect">
            <a:avLst/>
          </a:prstGeom>
        </p:spPr>
        <p:txBody>
          <a:bodyPr/>
          <a:lstStyle>
            <a:lvl1pPr marL="0" indent="0">
              <a:buNone/>
              <a:defRPr sz="1200">
                <a:solidFill>
                  <a:schemeClr val="bg1"/>
                </a:solidFill>
                <a:latin typeface="+mj-lt"/>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it-IT" dirty="0" err="1"/>
              <a:t>Lorem</a:t>
            </a:r>
            <a:r>
              <a:rPr lang="it-IT" dirty="0"/>
              <a:t> </a:t>
            </a:r>
            <a:r>
              <a:rPr lang="it-IT" dirty="0" err="1"/>
              <a:t>ipsum</a:t>
            </a:r>
            <a:endParaRPr lang="it-IT" dirty="0"/>
          </a:p>
        </p:txBody>
      </p:sp>
      <p:sp>
        <p:nvSpPr>
          <p:cNvPr id="6" name="Rettangolo 5">
            <a:hlinkClick r:id="rId2"/>
            <a:extLst>
              <a:ext uri="{FF2B5EF4-FFF2-40B4-BE49-F238E27FC236}">
                <a16:creationId xmlns:a16="http://schemas.microsoft.com/office/drawing/2014/main" id="{8B0317C4-3304-0D75-0C9D-84F414C4837D}"/>
              </a:ext>
            </a:extLst>
          </p:cNvPr>
          <p:cNvSpPr/>
          <p:nvPr userDrawn="1"/>
        </p:nvSpPr>
        <p:spPr>
          <a:xfrm>
            <a:off x="10056440" y="0"/>
            <a:ext cx="472616" cy="5485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mj-lt"/>
            </a:endParaRPr>
          </a:p>
        </p:txBody>
      </p:sp>
      <p:sp>
        <p:nvSpPr>
          <p:cNvPr id="9" name="Rettangolo 8">
            <a:hlinkClick r:id="rId3"/>
            <a:extLst>
              <a:ext uri="{FF2B5EF4-FFF2-40B4-BE49-F238E27FC236}">
                <a16:creationId xmlns:a16="http://schemas.microsoft.com/office/drawing/2014/main" id="{F0A836B3-6AF8-B3DC-42A4-AD2CF37587B4}"/>
              </a:ext>
            </a:extLst>
          </p:cNvPr>
          <p:cNvSpPr/>
          <p:nvPr userDrawn="1"/>
        </p:nvSpPr>
        <p:spPr>
          <a:xfrm>
            <a:off x="10624539" y="1"/>
            <a:ext cx="1567461" cy="5485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latin typeface="+mj-lt"/>
            </a:endParaRPr>
          </a:p>
        </p:txBody>
      </p:sp>
      <p:sp>
        <p:nvSpPr>
          <p:cNvPr id="4" name="Segnaposto piè di pagina 4">
            <a:hlinkClick r:id="rId4"/>
            <a:extLst>
              <a:ext uri="{FF2B5EF4-FFF2-40B4-BE49-F238E27FC236}">
                <a16:creationId xmlns:a16="http://schemas.microsoft.com/office/drawing/2014/main" id="{E179C96E-3E3D-BF2B-B305-A507DC848912}"/>
              </a:ext>
            </a:extLst>
          </p:cNvPr>
          <p:cNvSpPr txBox="1">
            <a:spLocks/>
          </p:cNvSpPr>
          <p:nvPr userDrawn="1"/>
        </p:nvSpPr>
        <p:spPr>
          <a:xfrm>
            <a:off x="10560496" y="6584167"/>
            <a:ext cx="1440160" cy="273833"/>
          </a:xfrm>
          <a:prstGeom prst="rect">
            <a:avLst/>
          </a:prstGeom>
        </p:spPr>
        <p:txBody>
          <a:bodyPr vert="horz" lIns="91440" tIns="45720" rIns="91440" bIns="45720" rtlCol="0" anchor="ctr"/>
          <a:lstStyle>
            <a:defPPr>
              <a:defRPr lang="it-IT"/>
            </a:defPPr>
            <a:lvl1pPr marL="0" algn="ctr"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u="sng" dirty="0">
                <a:solidFill>
                  <a:schemeClr val="bg1">
                    <a:lumMod val="50000"/>
                  </a:schemeClr>
                </a:solidFill>
              </a:rPr>
              <a:t>https://www.aboutscience.eu/</a:t>
            </a:r>
          </a:p>
        </p:txBody>
      </p:sp>
    </p:spTree>
    <p:extLst>
      <p:ext uri="{BB962C8B-B14F-4D97-AF65-F5344CB8AC3E}">
        <p14:creationId xmlns:p14="http://schemas.microsoft.com/office/powerpoint/2010/main" val="415271394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sto - Due colonne">
    <p:spTree>
      <p:nvGrpSpPr>
        <p:cNvPr id="1" name=""/>
        <p:cNvGrpSpPr/>
        <p:nvPr/>
      </p:nvGrpSpPr>
      <p:grpSpPr>
        <a:xfrm>
          <a:off x="0" y="0"/>
          <a:ext cx="0" cy="0"/>
          <a:chOff x="0" y="0"/>
          <a:chExt cx="0" cy="0"/>
        </a:xfrm>
      </p:grpSpPr>
      <p:sp>
        <p:nvSpPr>
          <p:cNvPr id="7" name="Segnaposto testo 6">
            <a:extLst>
              <a:ext uri="{FF2B5EF4-FFF2-40B4-BE49-F238E27FC236}">
                <a16:creationId xmlns:a16="http://schemas.microsoft.com/office/drawing/2014/main" id="{DB93D64F-0F30-4558-A22C-5FB25FA62F24}"/>
              </a:ext>
            </a:extLst>
          </p:cNvPr>
          <p:cNvSpPr>
            <a:spLocks noGrp="1"/>
          </p:cNvSpPr>
          <p:nvPr>
            <p:ph type="body" sz="quarter" idx="13" hasCustomPrompt="1"/>
          </p:nvPr>
        </p:nvSpPr>
        <p:spPr>
          <a:xfrm>
            <a:off x="609600" y="1268760"/>
            <a:ext cx="10972800" cy="5040560"/>
          </a:xfrm>
          <a:prstGeom prst="rect">
            <a:avLst/>
          </a:prstGeom>
        </p:spPr>
        <p:txBody>
          <a:bodyPr numCol="2" spcCol="360000">
            <a:noAutofit/>
          </a:bodyPr>
          <a:lstStyle>
            <a:lvl1pPr marL="0" marR="0" indent="0" algn="just" defTabSz="914400" rtl="0" eaLnBrk="1" fontAlgn="auto" latinLnBrk="0" hangingPunct="1">
              <a:lnSpc>
                <a:spcPct val="100000"/>
              </a:lnSpc>
              <a:spcBef>
                <a:spcPct val="20000"/>
              </a:spcBef>
              <a:spcAft>
                <a:spcPts val="0"/>
              </a:spcAft>
              <a:buClrTx/>
              <a:buSzTx/>
              <a:buFont typeface="Arial" pitchFamily="34" charset="0"/>
              <a:buNone/>
              <a:tabLst/>
              <a:defRPr lang="it-IT" sz="1200" b="0" i="0" u="none" strike="noStrike" smtClean="0">
                <a:solidFill>
                  <a:schemeClr val="tx1">
                    <a:lumMod val="75000"/>
                    <a:lumOff val="25000"/>
                  </a:schemeClr>
                </a:solidFill>
                <a:effectLst/>
              </a:defRPr>
            </a:lvl1pPr>
            <a:lvl2pPr algn="just">
              <a:defRPr sz="1600"/>
            </a:lvl2pPr>
            <a:lvl3pPr algn="just">
              <a:defRPr sz="1400"/>
            </a:lvl3pPr>
            <a:lvl4pPr algn="just">
              <a:defRPr sz="1100"/>
            </a:lvl4pPr>
            <a:lvl5pPr algn="just">
              <a:defRPr sz="1200"/>
            </a:lvl5pPr>
          </a:lstStyle>
          <a:p>
            <a:r>
              <a:rPr lang="it-IT" b="0" i="0" u="none" strike="noStrike" dirty="0" err="1">
                <a:effectLst/>
                <a:latin typeface="Verdana" panose="020B0604030504040204" pitchFamily="34" charset="0"/>
              </a:rPr>
              <a:t>Lorem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ipsum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dolor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amet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consectetuer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adipiscing</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commodo</a:t>
            </a:r>
            <a:r>
              <a:rPr lang="it-IT" b="0" i="0" u="none" strike="noStrike" dirty="0">
                <a:effectLst/>
                <a:latin typeface="Verdana" panose="020B0604030504040204" pitchFamily="34" charset="0"/>
              </a:rPr>
              <a:t> ligula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dolor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massa. </a:t>
            </a:r>
            <a:r>
              <a:rPr lang="it-IT" b="0" i="0" u="none" strike="noStrike" dirty="0" err="1">
                <a:effectLst/>
                <a:latin typeface="Verdana" panose="020B0604030504040204" pitchFamily="34" charset="0"/>
              </a:rPr>
              <a:t>Cum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sociis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natoque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penatibus</a:t>
            </a:r>
            <a:r>
              <a:rPr lang="it-IT" b="0" i="0" u="none" strike="noStrike" dirty="0">
                <a:effectLst/>
                <a:latin typeface="Verdana" panose="020B0604030504040204" pitchFamily="34" charset="0"/>
              </a:rPr>
              <a:t> et </a:t>
            </a:r>
            <a:r>
              <a:rPr lang="it-IT" b="0" i="0" u="none" strike="noStrike" dirty="0" err="1">
                <a:effectLst/>
                <a:latin typeface="Verdana" panose="020B0604030504040204" pitchFamily="34" charset="0"/>
              </a:rPr>
              <a:t>magnis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parturient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montes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nascetur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ridiculus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ultricies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pellentesque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pretium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a:t>
            </a:r>
            <a:r>
              <a:rPr lang="it-IT" b="0" i="0" u="none" strike="noStrike" dirty="0">
                <a:effectLst/>
                <a:latin typeface="Verdana" panose="020B0604030504040204" pitchFamily="34" charset="0"/>
              </a:rPr>
              <a:t>. Nulla </a:t>
            </a:r>
            <a:r>
              <a:rPr lang="it-IT" b="0" i="0" u="none" strike="noStrike" dirty="0" err="1">
                <a:effectLst/>
                <a:latin typeface="Verdana" panose="020B0604030504040204" pitchFamily="34" charset="0"/>
              </a:rPr>
              <a:t>consequat</a:t>
            </a:r>
            <a:r>
              <a:rPr lang="it-IT" b="0" i="0" u="none" strike="noStrike" dirty="0">
                <a:effectLst/>
                <a:latin typeface="Verdana" panose="020B0604030504040204" pitchFamily="34" charset="0"/>
              </a:rPr>
              <a:t> massa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pede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fringilla</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vel</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aliquet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vulputate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arcu</a:t>
            </a:r>
            <a:r>
              <a:rPr lang="it-IT" b="0" i="0" u="none" strike="noStrike" dirty="0">
                <a:effectLst/>
                <a:latin typeface="Verdana" panose="020B0604030504040204" pitchFamily="34" charset="0"/>
              </a:rPr>
              <a:t>.</a:t>
            </a:r>
          </a:p>
          <a:p>
            <a:r>
              <a:rPr lang="it-IT" b="0" i="0" u="none" strike="noStrike" dirty="0">
                <a:effectLst/>
                <a:latin typeface="Verdana" panose="020B0604030504040204" pitchFamily="34" charset="0"/>
              </a:rPr>
              <a:t>In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rhoncus</a:t>
            </a:r>
            <a:r>
              <a:rPr lang="it-IT" b="0" i="0" u="none" strike="noStrike" dirty="0">
                <a:effectLst/>
                <a:latin typeface="Verdana" panose="020B0604030504040204" pitchFamily="34" charset="0"/>
              </a:rPr>
              <a:t> ut, </a:t>
            </a:r>
            <a:r>
              <a:rPr lang="it-IT" b="0" i="0" u="none" strike="noStrike" dirty="0" err="1">
                <a:effectLst/>
                <a:latin typeface="Verdana" panose="020B0604030504040204" pitchFamily="34" charset="0"/>
              </a:rPr>
              <a:t>imperdiet</a:t>
            </a:r>
            <a:r>
              <a:rPr lang="it-IT" b="0" i="0" u="none" strike="noStrike" dirty="0">
                <a:effectLst/>
                <a:latin typeface="Verdana" panose="020B0604030504040204" pitchFamily="34" charset="0"/>
              </a:rPr>
              <a:t> a, </a:t>
            </a:r>
            <a:r>
              <a:rPr lang="it-IT" b="0" i="0" u="none" strike="noStrike" dirty="0" err="1">
                <a:effectLst/>
                <a:latin typeface="Verdana" panose="020B0604030504040204" pitchFamily="34" charset="0"/>
              </a:rPr>
              <a:t>venenatis</a:t>
            </a:r>
            <a:r>
              <a:rPr lang="it-IT" b="0" i="0" u="none" strike="noStrike" dirty="0">
                <a:effectLst/>
                <a:latin typeface="Verdana" panose="020B0604030504040204" pitchFamily="34" charset="0"/>
              </a:rPr>
              <a:t> vitae,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Nullam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dictum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pede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mollis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pretium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Integer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tincidunt</a:t>
            </a:r>
            <a:r>
              <a:rPr lang="it-IT" b="0" i="0" u="none" strike="noStrike" dirty="0">
                <a:effectLst/>
                <a:latin typeface="Verdana" panose="020B0604030504040204" pitchFamily="34" charset="0"/>
              </a:rPr>
              <a:t>. Cras </a:t>
            </a:r>
            <a:r>
              <a:rPr lang="it-IT" b="0" i="0" u="none" strike="noStrike" dirty="0" err="1">
                <a:effectLst/>
                <a:latin typeface="Verdana" panose="020B0604030504040204" pitchFamily="34" charset="0"/>
              </a:rPr>
              <a:t>dapibus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Vivamus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elementum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semper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nisi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vulputate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eleifend</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tellus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leo</a:t>
            </a:r>
            <a:r>
              <a:rPr lang="it-IT" b="0" i="0" u="none" strike="noStrike" dirty="0">
                <a:effectLst/>
                <a:latin typeface="Verdana" panose="020B0604030504040204" pitchFamily="34" charset="0"/>
              </a:rPr>
              <a:t> ligula, </a:t>
            </a:r>
            <a:r>
              <a:rPr lang="it-IT" b="0" i="0" u="none" strike="noStrike" dirty="0" err="1">
                <a:effectLst/>
                <a:latin typeface="Verdana" panose="020B0604030504040204" pitchFamily="34" charset="0"/>
              </a:rPr>
              <a:t>porttitor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consequat</a:t>
            </a:r>
            <a:r>
              <a:rPr lang="it-IT" b="0" i="0" u="none" strike="noStrike" dirty="0">
                <a:effectLst/>
                <a:latin typeface="Verdana" panose="020B0604030504040204" pitchFamily="34" charset="0"/>
              </a:rPr>
              <a:t> vitae, </a:t>
            </a:r>
            <a:r>
              <a:rPr lang="it-IT" b="0" i="0" u="none" strike="noStrike" dirty="0" err="1">
                <a:effectLst/>
                <a:latin typeface="Verdana" panose="020B0604030504040204" pitchFamily="34" charset="0"/>
              </a:rPr>
              <a:t>eleifend</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Aliquam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lorem</a:t>
            </a:r>
            <a:r>
              <a:rPr lang="it-IT" b="0" i="0" u="none" strike="noStrike" dirty="0">
                <a:effectLst/>
                <a:latin typeface="Verdana" panose="020B0604030504040204" pitchFamily="34" charset="0"/>
              </a:rPr>
              <a:t> ante, </a:t>
            </a:r>
            <a:r>
              <a:rPr lang="it-IT" b="0" i="0" u="none" strike="noStrike" dirty="0" err="1">
                <a:effectLst/>
                <a:latin typeface="Verdana" panose="020B0604030504040204" pitchFamily="34" charset="0"/>
              </a:rPr>
              <a:t>dapibus</a:t>
            </a:r>
            <a:r>
              <a:rPr lang="it-IT" b="0" i="0" u="none" strike="noStrike" dirty="0">
                <a:effectLst/>
                <a:latin typeface="Verdana" panose="020B0604030504040204" pitchFamily="34" charset="0"/>
              </a:rPr>
              <a:t> in, viverra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feugiat</a:t>
            </a:r>
            <a:r>
              <a:rPr lang="it-IT" b="0" i="0" u="none" strike="noStrike" dirty="0">
                <a:effectLst/>
                <a:latin typeface="Verdana" panose="020B0604030504040204" pitchFamily="34" charset="0"/>
              </a:rPr>
              <a:t> a, </a:t>
            </a:r>
            <a:r>
              <a:rPr lang="it-IT" b="0" i="0" u="none" strike="noStrike" dirty="0" err="1">
                <a:effectLst/>
                <a:latin typeface="Verdana" panose="020B0604030504040204" pitchFamily="34" charset="0"/>
              </a:rPr>
              <a:t>tellus</a:t>
            </a:r>
            <a:r>
              <a:rPr lang="it-IT" b="0" i="0" u="none" strike="noStrike" dirty="0">
                <a:effectLst/>
                <a:latin typeface="Verdana" panose="020B0604030504040204" pitchFamily="34" charset="0"/>
              </a:rPr>
              <a:t>.</a:t>
            </a:r>
          </a:p>
          <a:p>
            <a:r>
              <a:rPr lang="it-IT" b="0" i="0" u="none" strike="noStrike" dirty="0" err="1">
                <a:effectLst/>
                <a:latin typeface="Verdana" panose="020B0604030504040204" pitchFamily="34" charset="0"/>
              </a:rPr>
              <a:t>Phasellus</a:t>
            </a:r>
            <a:r>
              <a:rPr lang="it-IT" b="0" i="0" u="none" strike="noStrike" dirty="0">
                <a:effectLst/>
                <a:latin typeface="Verdana" panose="020B0604030504040204" pitchFamily="34" charset="0"/>
              </a:rPr>
              <a:t> viverra nulla ut </a:t>
            </a:r>
            <a:r>
              <a:rPr lang="it-IT" b="0" i="0" u="none" strike="noStrike" dirty="0" err="1">
                <a:effectLst/>
                <a:latin typeface="Verdana" panose="020B0604030504040204" pitchFamily="34" charset="0"/>
              </a:rPr>
              <a:t>metus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varius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laoreet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Quisque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rutrum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imperdiet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Etiam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ultricies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nisi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vel</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augue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Curabitur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ullamcorper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ultricies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nisi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dui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Etiam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rhoncus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Maecenas</a:t>
            </a:r>
            <a:r>
              <a:rPr lang="it-IT" b="0" i="0" u="none" strike="noStrike" dirty="0">
                <a:effectLst/>
                <a:latin typeface="Verdana" panose="020B0604030504040204" pitchFamily="34" charset="0"/>
              </a:rPr>
              <a:t> tempus, </a:t>
            </a:r>
            <a:r>
              <a:rPr lang="it-IT" b="0" i="0" u="none" strike="noStrike" dirty="0" err="1">
                <a:effectLst/>
                <a:latin typeface="Verdana" panose="020B0604030504040204" pitchFamily="34" charset="0"/>
              </a:rPr>
              <a:t>tellus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condimentum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rhoncus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semper</a:t>
            </a:r>
            <a:r>
              <a:rPr lang="it-IT" b="0" i="0" u="none" strike="noStrike" dirty="0">
                <a:effectLst/>
                <a:latin typeface="Verdana" panose="020B0604030504040204" pitchFamily="34" charset="0"/>
              </a:rPr>
              <a:t> libero, </a:t>
            </a:r>
            <a:r>
              <a:rPr lang="it-IT" b="0" i="0" u="none" strike="noStrike" dirty="0" err="1">
                <a:effectLst/>
                <a:latin typeface="Verdana" panose="020B0604030504040204" pitchFamily="34" charset="0"/>
              </a:rPr>
              <a:t>sit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amet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adipiscing</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sed</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ipsum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quam</a:t>
            </a:r>
            <a:r>
              <a:rPr lang="it-IT" b="0" i="0" u="none" strike="noStrike" dirty="0">
                <a:effectLst/>
                <a:latin typeface="Verdana" panose="020B0604030504040204" pitchFamily="34" charset="0"/>
              </a:rPr>
              <a:t> nunc, </a:t>
            </a:r>
            <a:r>
              <a:rPr lang="it-IT" b="0" i="0" u="none" strike="noStrike" dirty="0" err="1">
                <a:effectLst/>
                <a:latin typeface="Verdana" panose="020B0604030504040204" pitchFamily="34" charset="0"/>
              </a:rPr>
              <a:t>blandit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vel</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luctus</a:t>
            </a:r>
            <a:r>
              <a:rPr lang="it-IT" b="0" i="0" u="none" strike="noStrike" dirty="0">
                <a:effectLst/>
                <a:latin typeface="Verdana" panose="020B0604030504040204" pitchFamily="34" charset="0"/>
              </a:rPr>
              <a:t> pulvinar, </a:t>
            </a:r>
            <a:r>
              <a:rPr lang="it-IT" b="0" i="0" u="none" strike="noStrike" dirty="0" err="1">
                <a:effectLst/>
                <a:latin typeface="Verdana" panose="020B0604030504040204" pitchFamily="34" charset="0"/>
              </a:rPr>
              <a:t>hendrerit</a:t>
            </a:r>
            <a:r>
              <a:rPr lang="it-IT" b="0" i="0" u="none" strike="noStrike" dirty="0">
                <a:effectLst/>
                <a:latin typeface="Verdana" panose="020B0604030504040204" pitchFamily="34" charset="0"/>
              </a:rPr>
              <a:t> id, </a:t>
            </a:r>
            <a:r>
              <a:rPr lang="it-IT" b="0" i="0" u="none" strike="noStrike" dirty="0" err="1">
                <a:effectLst/>
                <a:latin typeface="Verdana" panose="020B0604030504040204" pitchFamily="34" charset="0"/>
              </a:rPr>
              <a:t>lorem</a:t>
            </a:r>
            <a:r>
              <a:rPr lang="it-IT" b="0" i="0" u="none" strike="noStrike" dirty="0">
                <a:effectLst/>
                <a:latin typeface="Verdana" panose="020B0604030504040204" pitchFamily="34" charset="0"/>
              </a:rPr>
              <a:t>.</a:t>
            </a:r>
          </a:p>
          <a:p>
            <a:r>
              <a:rPr lang="it-IT" b="0" i="0" u="none" strike="noStrike" dirty="0" err="1">
                <a:effectLst/>
                <a:latin typeface="Verdana" panose="020B0604030504040204" pitchFamily="34" charset="0"/>
              </a:rPr>
              <a:t>Lorem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ipsum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dolor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amet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consectetuer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adipiscing</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commodo</a:t>
            </a:r>
            <a:r>
              <a:rPr lang="it-IT" b="0" i="0" u="none" strike="noStrike" dirty="0">
                <a:effectLst/>
                <a:latin typeface="Verdana" panose="020B0604030504040204" pitchFamily="34" charset="0"/>
              </a:rPr>
              <a:t> ligula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dolor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massa. </a:t>
            </a:r>
            <a:r>
              <a:rPr lang="it-IT" b="0" i="0" u="none" strike="noStrike" dirty="0" err="1">
                <a:effectLst/>
                <a:latin typeface="Verdana" panose="020B0604030504040204" pitchFamily="34" charset="0"/>
              </a:rPr>
              <a:t>Cum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sociis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natoque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penatibus</a:t>
            </a:r>
            <a:r>
              <a:rPr lang="it-IT" b="0" i="0" u="none" strike="noStrike" dirty="0">
                <a:effectLst/>
                <a:latin typeface="Verdana" panose="020B0604030504040204" pitchFamily="34" charset="0"/>
              </a:rPr>
              <a:t> et </a:t>
            </a:r>
            <a:r>
              <a:rPr lang="it-IT" b="0" i="0" u="none" strike="noStrike" dirty="0" err="1">
                <a:effectLst/>
                <a:latin typeface="Verdana" panose="020B0604030504040204" pitchFamily="34" charset="0"/>
              </a:rPr>
              <a:t>magnis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parturient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montes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nascetur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ridiculus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ultricies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pellentesque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pretium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a:t>
            </a:r>
            <a:r>
              <a:rPr lang="it-IT" b="0" i="0" u="none" strike="noStrike" dirty="0">
                <a:effectLst/>
                <a:latin typeface="Verdana" panose="020B0604030504040204" pitchFamily="34" charset="0"/>
              </a:rPr>
              <a:t>. Nulla </a:t>
            </a:r>
            <a:r>
              <a:rPr lang="it-IT" b="0" i="0" u="none" strike="noStrike" dirty="0" err="1">
                <a:effectLst/>
                <a:latin typeface="Verdana" panose="020B0604030504040204" pitchFamily="34" charset="0"/>
              </a:rPr>
              <a:t>consequat</a:t>
            </a:r>
            <a:r>
              <a:rPr lang="it-IT" b="0" i="0" u="none" strike="noStrike" dirty="0">
                <a:effectLst/>
                <a:latin typeface="Verdana" panose="020B0604030504040204" pitchFamily="34" charset="0"/>
              </a:rPr>
              <a:t> massa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pede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fringilla</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vel</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aliquet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vulputate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arcu</a:t>
            </a:r>
            <a:r>
              <a:rPr lang="it-IT" b="0" i="0" u="none" strike="noStrike" dirty="0">
                <a:effectLst/>
                <a:latin typeface="Verdana" panose="020B0604030504040204" pitchFamily="34" charset="0"/>
              </a:rPr>
              <a:t>.</a:t>
            </a:r>
          </a:p>
          <a:p>
            <a:r>
              <a:rPr lang="it-IT" b="0" i="0" u="none" strike="noStrike" dirty="0">
                <a:effectLst/>
                <a:latin typeface="Verdana" panose="020B0604030504040204" pitchFamily="34" charset="0"/>
              </a:rPr>
              <a:t>In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rhoncus</a:t>
            </a:r>
            <a:r>
              <a:rPr lang="it-IT" b="0" i="0" u="none" strike="noStrike" dirty="0">
                <a:effectLst/>
                <a:latin typeface="Verdana" panose="020B0604030504040204" pitchFamily="34" charset="0"/>
              </a:rPr>
              <a:t> ut, </a:t>
            </a:r>
            <a:r>
              <a:rPr lang="it-IT" b="0" i="0" u="none" strike="noStrike" dirty="0" err="1">
                <a:effectLst/>
                <a:latin typeface="Verdana" panose="020B0604030504040204" pitchFamily="34" charset="0"/>
              </a:rPr>
              <a:t>imperdiet</a:t>
            </a:r>
            <a:r>
              <a:rPr lang="it-IT" b="0" i="0" u="none" strike="noStrike" dirty="0">
                <a:effectLst/>
                <a:latin typeface="Verdana" panose="020B0604030504040204" pitchFamily="34" charset="0"/>
              </a:rPr>
              <a:t> a, </a:t>
            </a:r>
            <a:r>
              <a:rPr lang="it-IT" b="0" i="0" u="none" strike="noStrike" dirty="0" err="1">
                <a:effectLst/>
                <a:latin typeface="Verdana" panose="020B0604030504040204" pitchFamily="34" charset="0"/>
              </a:rPr>
              <a:t>venenatis</a:t>
            </a:r>
            <a:r>
              <a:rPr lang="it-IT" b="0" i="0" u="none" strike="noStrike" dirty="0">
                <a:effectLst/>
                <a:latin typeface="Verdana" panose="020B0604030504040204" pitchFamily="34" charset="0"/>
              </a:rPr>
              <a:t> vitae,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Nullam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dictum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pede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mollis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pretium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Integer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tincidunt</a:t>
            </a:r>
            <a:r>
              <a:rPr lang="it-IT" b="0" i="0" u="none" strike="noStrike" dirty="0">
                <a:effectLst/>
                <a:latin typeface="Verdana" panose="020B0604030504040204" pitchFamily="34" charset="0"/>
              </a:rPr>
              <a:t>. Cras </a:t>
            </a:r>
            <a:r>
              <a:rPr lang="it-IT" b="0" i="0" u="none" strike="noStrike" dirty="0" err="1">
                <a:effectLst/>
                <a:latin typeface="Verdana" panose="020B0604030504040204" pitchFamily="34" charset="0"/>
              </a:rPr>
              <a:t>dapibus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Vivamus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elementum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semper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nisi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vulputate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eleifend</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tellus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leo</a:t>
            </a:r>
            <a:r>
              <a:rPr lang="it-IT" b="0" i="0" u="none" strike="noStrike" dirty="0">
                <a:effectLst/>
                <a:latin typeface="Verdana" panose="020B0604030504040204" pitchFamily="34" charset="0"/>
              </a:rPr>
              <a:t> ligula, </a:t>
            </a:r>
            <a:r>
              <a:rPr lang="it-IT" b="0" i="0" u="none" strike="noStrike" dirty="0" err="1">
                <a:effectLst/>
                <a:latin typeface="Verdana" panose="020B0604030504040204" pitchFamily="34" charset="0"/>
              </a:rPr>
              <a:t>porttitor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consequat</a:t>
            </a:r>
            <a:r>
              <a:rPr lang="it-IT" b="0" i="0" u="none" strike="noStrike" dirty="0">
                <a:effectLst/>
                <a:latin typeface="Verdana" panose="020B0604030504040204" pitchFamily="34" charset="0"/>
              </a:rPr>
              <a:t> vitae, </a:t>
            </a:r>
            <a:r>
              <a:rPr lang="it-IT" b="0" i="0" u="none" strike="noStrike" dirty="0" err="1">
                <a:effectLst/>
                <a:latin typeface="Verdana" panose="020B0604030504040204" pitchFamily="34" charset="0"/>
              </a:rPr>
              <a:t>eleifend</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Aliquam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lorem</a:t>
            </a:r>
            <a:r>
              <a:rPr lang="it-IT" b="0" i="0" u="none" strike="noStrike" dirty="0">
                <a:effectLst/>
                <a:latin typeface="Verdana" panose="020B0604030504040204" pitchFamily="34" charset="0"/>
              </a:rPr>
              <a:t> ante, </a:t>
            </a:r>
            <a:r>
              <a:rPr lang="it-IT" b="0" i="0" u="none" strike="noStrike" dirty="0" err="1">
                <a:effectLst/>
                <a:latin typeface="Verdana" panose="020B0604030504040204" pitchFamily="34" charset="0"/>
              </a:rPr>
              <a:t>dapibus</a:t>
            </a:r>
            <a:r>
              <a:rPr lang="it-IT" b="0" i="0" u="none" strike="noStrike" dirty="0">
                <a:effectLst/>
                <a:latin typeface="Verdana" panose="020B0604030504040204" pitchFamily="34" charset="0"/>
              </a:rPr>
              <a:t> in, viverra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feugiat</a:t>
            </a:r>
            <a:r>
              <a:rPr lang="it-IT" b="0" i="0" u="none" strike="noStrike" dirty="0">
                <a:effectLst/>
                <a:latin typeface="Verdana" panose="020B0604030504040204" pitchFamily="34" charset="0"/>
              </a:rPr>
              <a:t> a, </a:t>
            </a:r>
            <a:r>
              <a:rPr lang="it-IT" b="0" i="0" u="none" strike="noStrike" dirty="0" err="1">
                <a:effectLst/>
                <a:latin typeface="Verdana" panose="020B0604030504040204" pitchFamily="34" charset="0"/>
              </a:rPr>
              <a:t>tellus</a:t>
            </a:r>
            <a:r>
              <a:rPr lang="it-IT" b="0" i="0" u="none" strike="noStrike" dirty="0">
                <a:effectLst/>
                <a:latin typeface="Verdana" panose="020B0604030504040204" pitchFamily="34" charset="0"/>
              </a:rPr>
              <a:t>.</a:t>
            </a:r>
          </a:p>
          <a:p>
            <a:endParaRPr lang="it-IT" b="0" i="0" u="none" strike="noStrike" dirty="0">
              <a:effectLst/>
              <a:latin typeface="Verdana" panose="020B0604030504040204" pitchFamily="34" charset="0"/>
            </a:endParaRPr>
          </a:p>
          <a:p>
            <a:endParaRPr lang="it-IT" b="0" i="0" u="none" strike="noStrike" dirty="0">
              <a:effectLst/>
              <a:latin typeface="Verdana" panose="020B0604030504040204" pitchFamily="34" charset="0"/>
            </a:endParaRPr>
          </a:p>
          <a:p>
            <a:pPr lvl="0"/>
            <a:endParaRPr lang="it-IT" dirty="0"/>
          </a:p>
        </p:txBody>
      </p:sp>
      <p:sp>
        <p:nvSpPr>
          <p:cNvPr id="8" name="Rettangolo 7">
            <a:hlinkClick r:id="rId2"/>
            <a:extLst>
              <a:ext uri="{FF2B5EF4-FFF2-40B4-BE49-F238E27FC236}">
                <a16:creationId xmlns:a16="http://schemas.microsoft.com/office/drawing/2014/main" id="{66FF3A7E-F3CC-CEFC-CF83-92415AE1EDB2}"/>
              </a:ext>
            </a:extLst>
          </p:cNvPr>
          <p:cNvSpPr/>
          <p:nvPr userDrawn="1"/>
        </p:nvSpPr>
        <p:spPr>
          <a:xfrm>
            <a:off x="10056440" y="0"/>
            <a:ext cx="472616"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Rettangolo 8">
            <a:hlinkClick r:id="rId3"/>
            <a:extLst>
              <a:ext uri="{FF2B5EF4-FFF2-40B4-BE49-F238E27FC236}">
                <a16:creationId xmlns:a16="http://schemas.microsoft.com/office/drawing/2014/main" id="{33DF9FFA-1DAE-03C9-975A-08A068075E52}"/>
              </a:ext>
            </a:extLst>
          </p:cNvPr>
          <p:cNvSpPr/>
          <p:nvPr userDrawn="1"/>
        </p:nvSpPr>
        <p:spPr>
          <a:xfrm>
            <a:off x="10624539" y="1"/>
            <a:ext cx="1567461"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190C1586-B9D0-7FA6-4BE5-F39AFC36337B}"/>
              </a:ext>
            </a:extLst>
          </p:cNvPr>
          <p:cNvSpPr>
            <a:spLocks noGrp="1"/>
          </p:cNvSpPr>
          <p:nvPr>
            <p:ph type="title" hasCustomPrompt="1"/>
          </p:nvPr>
        </p:nvSpPr>
        <p:spPr>
          <a:xfrm>
            <a:off x="631296" y="548580"/>
            <a:ext cx="10951104" cy="550466"/>
          </a:xfrm>
          <a:prstGeom prst="rect">
            <a:avLst/>
          </a:prstGeom>
        </p:spPr>
        <p:txBody>
          <a:bodyPr numCol="1" anchor="ctr">
            <a:noAutofit/>
          </a:bodyPr>
          <a:lstStyle>
            <a:lvl1pPr algn="l">
              <a:defRPr sz="2400">
                <a:solidFill>
                  <a:schemeClr val="tx1">
                    <a:lumMod val="95000"/>
                    <a:lumOff val="5000"/>
                  </a:schemeClr>
                </a:solidFill>
                <a:latin typeface="+mj-lt"/>
                <a:cs typeface="Arial" panose="020B0604020202020204" pitchFamily="34" charset="0"/>
              </a:defRPr>
            </a:lvl1pPr>
          </a:lstStyle>
          <a:p>
            <a:r>
              <a:rPr lang="it-IT" dirty="0"/>
              <a:t>TITOLO SLIDE</a:t>
            </a:r>
          </a:p>
        </p:txBody>
      </p:sp>
      <p:sp>
        <p:nvSpPr>
          <p:cNvPr id="3" name="Segnaposto testo 2">
            <a:extLst>
              <a:ext uri="{FF2B5EF4-FFF2-40B4-BE49-F238E27FC236}">
                <a16:creationId xmlns:a16="http://schemas.microsoft.com/office/drawing/2014/main" id="{F5C30C77-1418-971A-B339-545F0DCDAB2E}"/>
              </a:ext>
            </a:extLst>
          </p:cNvPr>
          <p:cNvSpPr>
            <a:spLocks noGrp="1"/>
          </p:cNvSpPr>
          <p:nvPr>
            <p:ph type="body" sz="quarter" idx="14" hasCustomPrompt="1"/>
          </p:nvPr>
        </p:nvSpPr>
        <p:spPr>
          <a:xfrm>
            <a:off x="631825" y="115888"/>
            <a:ext cx="8704263" cy="263525"/>
          </a:xfrm>
          <a:prstGeom prst="rect">
            <a:avLst/>
          </a:prstGeom>
        </p:spPr>
        <p:txBody>
          <a:bodyPr/>
          <a:lstStyle>
            <a:lvl1pPr marL="0" indent="0">
              <a:buNone/>
              <a:defRPr sz="1200">
                <a:solidFill>
                  <a:schemeClr val="bg1"/>
                </a:solidFill>
                <a:latin typeface="+mj-lt"/>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it-IT" dirty="0" err="1"/>
              <a:t>Lorem</a:t>
            </a:r>
            <a:r>
              <a:rPr lang="it-IT" dirty="0"/>
              <a:t> </a:t>
            </a:r>
            <a:r>
              <a:rPr lang="it-IT" dirty="0" err="1"/>
              <a:t>ipsum</a:t>
            </a:r>
            <a:endParaRPr lang="it-IT" dirty="0"/>
          </a:p>
        </p:txBody>
      </p:sp>
      <p:sp>
        <p:nvSpPr>
          <p:cNvPr id="4" name="Segnaposto piè di pagina 4">
            <a:hlinkClick r:id="rId4"/>
            <a:extLst>
              <a:ext uri="{FF2B5EF4-FFF2-40B4-BE49-F238E27FC236}">
                <a16:creationId xmlns:a16="http://schemas.microsoft.com/office/drawing/2014/main" id="{485C9AB5-2652-A57B-CE89-A9C775BDD5D7}"/>
              </a:ext>
            </a:extLst>
          </p:cNvPr>
          <p:cNvSpPr txBox="1">
            <a:spLocks/>
          </p:cNvSpPr>
          <p:nvPr userDrawn="1"/>
        </p:nvSpPr>
        <p:spPr>
          <a:xfrm>
            <a:off x="10560496" y="6584167"/>
            <a:ext cx="1440160" cy="273833"/>
          </a:xfrm>
          <a:prstGeom prst="rect">
            <a:avLst/>
          </a:prstGeom>
        </p:spPr>
        <p:txBody>
          <a:bodyPr vert="horz" lIns="91440" tIns="45720" rIns="91440" bIns="45720" rtlCol="0" anchor="ctr"/>
          <a:lstStyle>
            <a:defPPr>
              <a:defRPr lang="it-IT"/>
            </a:defPPr>
            <a:lvl1pPr marL="0" algn="ctr"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u="sng" dirty="0">
                <a:solidFill>
                  <a:schemeClr val="bg1">
                    <a:lumMod val="50000"/>
                  </a:schemeClr>
                </a:solidFill>
              </a:rPr>
              <a:t>https://www.aboutscience.eu/</a:t>
            </a:r>
          </a:p>
        </p:txBody>
      </p:sp>
    </p:spTree>
    <p:extLst>
      <p:ext uri="{BB962C8B-B14F-4D97-AF65-F5344CB8AC3E}">
        <p14:creationId xmlns:p14="http://schemas.microsoft.com/office/powerpoint/2010/main" val="951725946"/>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sto - Tre colonne">
    <p:spTree>
      <p:nvGrpSpPr>
        <p:cNvPr id="1" name=""/>
        <p:cNvGrpSpPr/>
        <p:nvPr/>
      </p:nvGrpSpPr>
      <p:grpSpPr>
        <a:xfrm>
          <a:off x="0" y="0"/>
          <a:ext cx="0" cy="0"/>
          <a:chOff x="0" y="0"/>
          <a:chExt cx="0" cy="0"/>
        </a:xfrm>
      </p:grpSpPr>
      <p:sp>
        <p:nvSpPr>
          <p:cNvPr id="6" name="Segnaposto testo 6">
            <a:extLst>
              <a:ext uri="{FF2B5EF4-FFF2-40B4-BE49-F238E27FC236}">
                <a16:creationId xmlns:a16="http://schemas.microsoft.com/office/drawing/2014/main" id="{5A8B0D78-63D2-4394-B15D-A3BFDABC8CBC}"/>
              </a:ext>
            </a:extLst>
          </p:cNvPr>
          <p:cNvSpPr>
            <a:spLocks noGrp="1"/>
          </p:cNvSpPr>
          <p:nvPr>
            <p:ph type="body" sz="quarter" idx="13" hasCustomPrompt="1"/>
          </p:nvPr>
        </p:nvSpPr>
        <p:spPr>
          <a:xfrm>
            <a:off x="609600" y="1268760"/>
            <a:ext cx="10972800" cy="5040560"/>
          </a:xfrm>
          <a:prstGeom prst="rect">
            <a:avLst/>
          </a:prstGeom>
        </p:spPr>
        <p:txBody>
          <a:bodyPr numCol="3" spcCol="180000">
            <a:noAutofit/>
          </a:bodyPr>
          <a:lstStyle>
            <a:lvl1pPr marL="0" marR="0" indent="0" algn="just" defTabSz="914400" rtl="0" eaLnBrk="1" fontAlgn="auto" latinLnBrk="0" hangingPunct="1">
              <a:lnSpc>
                <a:spcPct val="100000"/>
              </a:lnSpc>
              <a:spcBef>
                <a:spcPct val="20000"/>
              </a:spcBef>
              <a:spcAft>
                <a:spcPts val="0"/>
              </a:spcAft>
              <a:buClrTx/>
              <a:buSzTx/>
              <a:buFont typeface="Arial" pitchFamily="34" charset="0"/>
              <a:buNone/>
              <a:tabLst/>
              <a:defRPr lang="it-IT" sz="1200" b="0" i="0" u="none" strike="noStrike" smtClean="0">
                <a:solidFill>
                  <a:schemeClr val="tx1">
                    <a:lumMod val="75000"/>
                    <a:lumOff val="25000"/>
                  </a:schemeClr>
                </a:solidFill>
                <a:effectLst/>
              </a:defRPr>
            </a:lvl1pPr>
            <a:lvl2pPr algn="just">
              <a:defRPr sz="1600"/>
            </a:lvl2pPr>
            <a:lvl3pPr algn="just">
              <a:defRPr sz="1400"/>
            </a:lvl3pPr>
            <a:lvl4pPr algn="just">
              <a:defRPr sz="1100"/>
            </a:lvl4pPr>
            <a:lvl5pPr algn="just">
              <a:defRPr sz="1200"/>
            </a:lvl5pPr>
          </a:lstStyle>
          <a:p>
            <a:r>
              <a:rPr lang="it-IT" b="0" i="0" u="none" strike="noStrike" dirty="0" err="1">
                <a:effectLst/>
                <a:latin typeface="Verdana" panose="020B0604030504040204" pitchFamily="34" charset="0"/>
              </a:rPr>
              <a:t>Lorem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ipsum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dolor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amet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consectetuer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adipiscing</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commodo</a:t>
            </a:r>
            <a:r>
              <a:rPr lang="it-IT" b="0" i="0" u="none" strike="noStrike" dirty="0">
                <a:effectLst/>
                <a:latin typeface="Verdana" panose="020B0604030504040204" pitchFamily="34" charset="0"/>
              </a:rPr>
              <a:t> ligula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dolor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massa. </a:t>
            </a:r>
            <a:r>
              <a:rPr lang="it-IT" b="0" i="0" u="none" strike="noStrike" dirty="0" err="1">
                <a:effectLst/>
                <a:latin typeface="Verdana" panose="020B0604030504040204" pitchFamily="34" charset="0"/>
              </a:rPr>
              <a:t>Cum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sociis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natoque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penatibus</a:t>
            </a:r>
            <a:r>
              <a:rPr lang="it-IT" b="0" i="0" u="none" strike="noStrike" dirty="0">
                <a:effectLst/>
                <a:latin typeface="Verdana" panose="020B0604030504040204" pitchFamily="34" charset="0"/>
              </a:rPr>
              <a:t> et </a:t>
            </a:r>
            <a:r>
              <a:rPr lang="it-IT" b="0" i="0" u="none" strike="noStrike" dirty="0" err="1">
                <a:effectLst/>
                <a:latin typeface="Verdana" panose="020B0604030504040204" pitchFamily="34" charset="0"/>
              </a:rPr>
              <a:t>magnis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parturient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montes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nascetur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ridiculus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ultricies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pellentesque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pretium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a:t>
            </a:r>
            <a:r>
              <a:rPr lang="it-IT" b="0" i="0" u="none" strike="noStrike" dirty="0">
                <a:effectLst/>
                <a:latin typeface="Verdana" panose="020B0604030504040204" pitchFamily="34" charset="0"/>
              </a:rPr>
              <a:t>. Nulla </a:t>
            </a:r>
            <a:r>
              <a:rPr lang="it-IT" b="0" i="0" u="none" strike="noStrike" dirty="0" err="1">
                <a:effectLst/>
                <a:latin typeface="Verdana" panose="020B0604030504040204" pitchFamily="34" charset="0"/>
              </a:rPr>
              <a:t>consequat</a:t>
            </a:r>
            <a:r>
              <a:rPr lang="it-IT" b="0" i="0" u="none" strike="noStrike" dirty="0">
                <a:effectLst/>
                <a:latin typeface="Verdana" panose="020B0604030504040204" pitchFamily="34" charset="0"/>
              </a:rPr>
              <a:t> massa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pede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fringilla</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vel</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aliquet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vulputate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arcu</a:t>
            </a:r>
            <a:r>
              <a:rPr lang="it-IT" b="0" i="0" u="none" strike="noStrike" dirty="0">
                <a:effectLst/>
                <a:latin typeface="Verdana" panose="020B0604030504040204" pitchFamily="34" charset="0"/>
              </a:rPr>
              <a:t>.</a:t>
            </a:r>
          </a:p>
          <a:p>
            <a:r>
              <a:rPr lang="it-IT" b="0" i="0" u="none" strike="noStrike" dirty="0">
                <a:effectLst/>
                <a:latin typeface="Verdana" panose="020B0604030504040204" pitchFamily="34" charset="0"/>
              </a:rPr>
              <a:t>In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rhoncus</a:t>
            </a:r>
            <a:r>
              <a:rPr lang="it-IT" b="0" i="0" u="none" strike="noStrike" dirty="0">
                <a:effectLst/>
                <a:latin typeface="Verdana" panose="020B0604030504040204" pitchFamily="34" charset="0"/>
              </a:rPr>
              <a:t> ut, </a:t>
            </a:r>
            <a:r>
              <a:rPr lang="it-IT" b="0" i="0" u="none" strike="noStrike" dirty="0" err="1">
                <a:effectLst/>
                <a:latin typeface="Verdana" panose="020B0604030504040204" pitchFamily="34" charset="0"/>
              </a:rPr>
              <a:t>imperdiet</a:t>
            </a:r>
            <a:r>
              <a:rPr lang="it-IT" b="0" i="0" u="none" strike="noStrike" dirty="0">
                <a:effectLst/>
                <a:latin typeface="Verdana" panose="020B0604030504040204" pitchFamily="34" charset="0"/>
              </a:rPr>
              <a:t> a, </a:t>
            </a:r>
            <a:r>
              <a:rPr lang="it-IT" b="0" i="0" u="none" strike="noStrike" dirty="0" err="1">
                <a:effectLst/>
                <a:latin typeface="Verdana" panose="020B0604030504040204" pitchFamily="34" charset="0"/>
              </a:rPr>
              <a:t>venenatis</a:t>
            </a:r>
            <a:r>
              <a:rPr lang="it-IT" b="0" i="0" u="none" strike="noStrike" dirty="0">
                <a:effectLst/>
                <a:latin typeface="Verdana" panose="020B0604030504040204" pitchFamily="34" charset="0"/>
              </a:rPr>
              <a:t> vitae,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Nullam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dictum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pede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mollis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pretium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Integer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tincidunt</a:t>
            </a:r>
            <a:r>
              <a:rPr lang="it-IT" b="0" i="0" u="none" strike="noStrike" dirty="0">
                <a:effectLst/>
                <a:latin typeface="Verdana" panose="020B0604030504040204" pitchFamily="34" charset="0"/>
              </a:rPr>
              <a:t>. Cras </a:t>
            </a:r>
            <a:r>
              <a:rPr lang="it-IT" b="0" i="0" u="none" strike="noStrike" dirty="0" err="1">
                <a:effectLst/>
                <a:latin typeface="Verdana" panose="020B0604030504040204" pitchFamily="34" charset="0"/>
              </a:rPr>
              <a:t>dapibus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Vivamus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elementum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semper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nisi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vulputate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eleifend</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tellus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leo</a:t>
            </a:r>
            <a:r>
              <a:rPr lang="it-IT" b="0" i="0" u="none" strike="noStrike" dirty="0">
                <a:effectLst/>
                <a:latin typeface="Verdana" panose="020B0604030504040204" pitchFamily="34" charset="0"/>
              </a:rPr>
              <a:t> ligula, </a:t>
            </a:r>
            <a:r>
              <a:rPr lang="it-IT" b="0" i="0" u="none" strike="noStrike" dirty="0" err="1">
                <a:effectLst/>
                <a:latin typeface="Verdana" panose="020B0604030504040204" pitchFamily="34" charset="0"/>
              </a:rPr>
              <a:t>porttitor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consequat</a:t>
            </a:r>
            <a:r>
              <a:rPr lang="it-IT" b="0" i="0" u="none" strike="noStrike" dirty="0">
                <a:effectLst/>
                <a:latin typeface="Verdana" panose="020B0604030504040204" pitchFamily="34" charset="0"/>
              </a:rPr>
              <a:t> vitae, </a:t>
            </a:r>
            <a:r>
              <a:rPr lang="it-IT" b="0" i="0" u="none" strike="noStrike" dirty="0" err="1">
                <a:effectLst/>
                <a:latin typeface="Verdana" panose="020B0604030504040204" pitchFamily="34" charset="0"/>
              </a:rPr>
              <a:t>eleifend</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Aliquam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lorem</a:t>
            </a:r>
            <a:r>
              <a:rPr lang="it-IT" b="0" i="0" u="none" strike="noStrike" dirty="0">
                <a:effectLst/>
                <a:latin typeface="Verdana" panose="020B0604030504040204" pitchFamily="34" charset="0"/>
              </a:rPr>
              <a:t> ante, </a:t>
            </a:r>
            <a:r>
              <a:rPr lang="it-IT" b="0" i="0" u="none" strike="noStrike" dirty="0" err="1">
                <a:effectLst/>
                <a:latin typeface="Verdana" panose="020B0604030504040204" pitchFamily="34" charset="0"/>
              </a:rPr>
              <a:t>dapibus</a:t>
            </a:r>
            <a:r>
              <a:rPr lang="it-IT" b="0" i="0" u="none" strike="noStrike" dirty="0">
                <a:effectLst/>
                <a:latin typeface="Verdana" panose="020B0604030504040204" pitchFamily="34" charset="0"/>
              </a:rPr>
              <a:t> in, viverra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feugiat</a:t>
            </a:r>
            <a:r>
              <a:rPr lang="it-IT" b="0" i="0" u="none" strike="noStrike" dirty="0">
                <a:effectLst/>
                <a:latin typeface="Verdana" panose="020B0604030504040204" pitchFamily="34" charset="0"/>
              </a:rPr>
              <a:t> a, </a:t>
            </a:r>
            <a:r>
              <a:rPr lang="it-IT" b="0" i="0" u="none" strike="noStrike" dirty="0" err="1">
                <a:effectLst/>
                <a:latin typeface="Verdana" panose="020B0604030504040204" pitchFamily="34" charset="0"/>
              </a:rPr>
              <a:t>tellus</a:t>
            </a:r>
            <a:r>
              <a:rPr lang="it-IT" b="0" i="0" u="none" strike="noStrike" dirty="0">
                <a:effectLst/>
                <a:latin typeface="Verdana" panose="020B0604030504040204" pitchFamily="34" charset="0"/>
              </a:rPr>
              <a:t>.</a:t>
            </a:r>
          </a:p>
          <a:p>
            <a:r>
              <a:rPr lang="it-IT" b="0" i="0" u="none" strike="noStrike" dirty="0" err="1">
                <a:effectLst/>
                <a:latin typeface="Verdana" panose="020B0604030504040204" pitchFamily="34" charset="0"/>
              </a:rPr>
              <a:t>Phasellus</a:t>
            </a:r>
            <a:r>
              <a:rPr lang="it-IT" b="0" i="0" u="none" strike="noStrike" dirty="0">
                <a:effectLst/>
                <a:latin typeface="Verdana" panose="020B0604030504040204" pitchFamily="34" charset="0"/>
              </a:rPr>
              <a:t> viverra nulla ut </a:t>
            </a:r>
            <a:r>
              <a:rPr lang="it-IT" b="0" i="0" u="none" strike="noStrike" dirty="0" err="1">
                <a:effectLst/>
                <a:latin typeface="Verdana" panose="020B0604030504040204" pitchFamily="34" charset="0"/>
              </a:rPr>
              <a:t>metus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varius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laoreet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Quisque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rutrum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imperdiet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Etiam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ultricies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nisi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vel</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augue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Curabitur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ullamcorper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ultricies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nisi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dui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Etiam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rhoncus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Maecenas</a:t>
            </a:r>
            <a:r>
              <a:rPr lang="it-IT" b="0" i="0" u="none" strike="noStrike" dirty="0">
                <a:effectLst/>
                <a:latin typeface="Verdana" panose="020B0604030504040204" pitchFamily="34" charset="0"/>
              </a:rPr>
              <a:t> tempus, </a:t>
            </a:r>
            <a:r>
              <a:rPr lang="it-IT" b="0" i="0" u="none" strike="noStrike" dirty="0" err="1">
                <a:effectLst/>
                <a:latin typeface="Verdana" panose="020B0604030504040204" pitchFamily="34" charset="0"/>
              </a:rPr>
              <a:t>tellus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condimentum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rhoncus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semper</a:t>
            </a:r>
            <a:r>
              <a:rPr lang="it-IT" b="0" i="0" u="none" strike="noStrike" dirty="0">
                <a:effectLst/>
                <a:latin typeface="Verdana" panose="020B0604030504040204" pitchFamily="34" charset="0"/>
              </a:rPr>
              <a:t> libero, </a:t>
            </a:r>
            <a:r>
              <a:rPr lang="it-IT" b="0" i="0" u="none" strike="noStrike" dirty="0" err="1">
                <a:effectLst/>
                <a:latin typeface="Verdana" panose="020B0604030504040204" pitchFamily="34" charset="0"/>
              </a:rPr>
              <a:t>sit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amet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adipiscing</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sed</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ipsum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quam</a:t>
            </a:r>
            <a:r>
              <a:rPr lang="it-IT" b="0" i="0" u="none" strike="noStrike" dirty="0">
                <a:effectLst/>
                <a:latin typeface="Verdana" panose="020B0604030504040204" pitchFamily="34" charset="0"/>
              </a:rPr>
              <a:t> nunc, </a:t>
            </a:r>
            <a:r>
              <a:rPr lang="it-IT" b="0" i="0" u="none" strike="noStrike" dirty="0" err="1">
                <a:effectLst/>
                <a:latin typeface="Verdana" panose="020B0604030504040204" pitchFamily="34" charset="0"/>
              </a:rPr>
              <a:t>blandit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vel</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luctus</a:t>
            </a:r>
            <a:r>
              <a:rPr lang="it-IT" b="0" i="0" u="none" strike="noStrike" dirty="0">
                <a:effectLst/>
                <a:latin typeface="Verdana" panose="020B0604030504040204" pitchFamily="34" charset="0"/>
              </a:rPr>
              <a:t> pulvinar, </a:t>
            </a:r>
            <a:r>
              <a:rPr lang="it-IT" b="0" i="0" u="none" strike="noStrike" dirty="0" err="1">
                <a:effectLst/>
                <a:latin typeface="Verdana" panose="020B0604030504040204" pitchFamily="34" charset="0"/>
              </a:rPr>
              <a:t>hendrerit</a:t>
            </a:r>
            <a:r>
              <a:rPr lang="it-IT" b="0" i="0" u="none" strike="noStrike" dirty="0">
                <a:effectLst/>
                <a:latin typeface="Verdana" panose="020B0604030504040204" pitchFamily="34" charset="0"/>
              </a:rPr>
              <a:t> id, </a:t>
            </a:r>
            <a:r>
              <a:rPr lang="it-IT" b="0" i="0" u="none" strike="noStrike" dirty="0" err="1">
                <a:effectLst/>
                <a:latin typeface="Verdana" panose="020B0604030504040204" pitchFamily="34" charset="0"/>
              </a:rPr>
              <a:t>lorem</a:t>
            </a:r>
            <a:r>
              <a:rPr lang="it-IT" b="0" i="0" u="none" strike="noStrike" dirty="0">
                <a:effectLst/>
                <a:latin typeface="Verdana" panose="020B0604030504040204" pitchFamily="34" charset="0"/>
              </a:rPr>
              <a:t>.</a:t>
            </a:r>
          </a:p>
          <a:p>
            <a:r>
              <a:rPr lang="it-IT" b="0" i="0" u="none" strike="noStrike" dirty="0" err="1">
                <a:effectLst/>
                <a:latin typeface="Verdana" panose="020B0604030504040204" pitchFamily="34" charset="0"/>
              </a:rPr>
              <a:t>Lorem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ipsum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dolor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amet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consectetuer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adipiscing</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commodo</a:t>
            </a:r>
            <a:r>
              <a:rPr lang="it-IT" b="0" i="0" u="none" strike="noStrike" dirty="0">
                <a:effectLst/>
                <a:latin typeface="Verdana" panose="020B0604030504040204" pitchFamily="34" charset="0"/>
              </a:rPr>
              <a:t> ligula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dolor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massa. </a:t>
            </a:r>
            <a:r>
              <a:rPr lang="it-IT" b="0" i="0" u="none" strike="noStrike" dirty="0" err="1">
                <a:effectLst/>
                <a:latin typeface="Verdana" panose="020B0604030504040204" pitchFamily="34" charset="0"/>
              </a:rPr>
              <a:t>Cum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sociis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natoque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penatibus</a:t>
            </a:r>
            <a:r>
              <a:rPr lang="it-IT" b="0" i="0" u="none" strike="noStrike" dirty="0">
                <a:effectLst/>
                <a:latin typeface="Verdana" panose="020B0604030504040204" pitchFamily="34" charset="0"/>
              </a:rPr>
              <a:t> et </a:t>
            </a:r>
            <a:r>
              <a:rPr lang="it-IT" b="0" i="0" u="none" strike="noStrike" dirty="0" err="1">
                <a:effectLst/>
                <a:latin typeface="Verdana" panose="020B0604030504040204" pitchFamily="34" charset="0"/>
              </a:rPr>
              <a:t>magnis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parturient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montes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nascetur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ridiculus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ultricies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pellentesque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pretium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a:t>
            </a:r>
            <a:r>
              <a:rPr lang="it-IT" b="0" i="0" u="none" strike="noStrike" dirty="0">
                <a:effectLst/>
                <a:latin typeface="Verdana" panose="020B0604030504040204" pitchFamily="34" charset="0"/>
              </a:rPr>
              <a:t>. Nulla </a:t>
            </a:r>
            <a:r>
              <a:rPr lang="it-IT" b="0" i="0" u="none" strike="noStrike" dirty="0" err="1">
                <a:effectLst/>
                <a:latin typeface="Verdana" panose="020B0604030504040204" pitchFamily="34" charset="0"/>
              </a:rPr>
              <a:t>consequat</a:t>
            </a:r>
            <a:r>
              <a:rPr lang="it-IT" b="0" i="0" u="none" strike="noStrike" dirty="0">
                <a:effectLst/>
                <a:latin typeface="Verdana" panose="020B0604030504040204" pitchFamily="34" charset="0"/>
              </a:rPr>
              <a:t> massa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pede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fringilla</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vel</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aliquet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vulputate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arcu</a:t>
            </a:r>
            <a:r>
              <a:rPr lang="it-IT" b="0" i="0" u="none" strike="noStrike" dirty="0">
                <a:effectLst/>
                <a:latin typeface="Verdana" panose="020B0604030504040204" pitchFamily="34" charset="0"/>
              </a:rPr>
              <a:t>.</a:t>
            </a:r>
          </a:p>
          <a:p>
            <a:r>
              <a:rPr lang="it-IT" b="0" i="0" u="none" strike="noStrike" dirty="0">
                <a:effectLst/>
                <a:latin typeface="Verdana" panose="020B0604030504040204" pitchFamily="34" charset="0"/>
              </a:rPr>
              <a:t>In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rhoncus</a:t>
            </a:r>
            <a:r>
              <a:rPr lang="it-IT" b="0" i="0" u="none" strike="noStrike" dirty="0">
                <a:effectLst/>
                <a:latin typeface="Verdana" panose="020B0604030504040204" pitchFamily="34" charset="0"/>
              </a:rPr>
              <a:t> ut, </a:t>
            </a:r>
            <a:r>
              <a:rPr lang="it-IT" b="0" i="0" u="none" strike="noStrike" dirty="0" err="1">
                <a:effectLst/>
                <a:latin typeface="Verdana" panose="020B0604030504040204" pitchFamily="34" charset="0"/>
              </a:rPr>
              <a:t>imperdiet</a:t>
            </a:r>
            <a:r>
              <a:rPr lang="it-IT" b="0" i="0" u="none" strike="noStrike" dirty="0">
                <a:effectLst/>
                <a:latin typeface="Verdana" panose="020B0604030504040204" pitchFamily="34" charset="0"/>
              </a:rPr>
              <a:t> a, </a:t>
            </a:r>
            <a:r>
              <a:rPr lang="it-IT" b="0" i="0" u="none" strike="noStrike" dirty="0" err="1">
                <a:effectLst/>
                <a:latin typeface="Verdana" panose="020B0604030504040204" pitchFamily="34" charset="0"/>
              </a:rPr>
              <a:t>venenatis</a:t>
            </a:r>
            <a:r>
              <a:rPr lang="it-IT" b="0" i="0" u="none" strike="noStrike" dirty="0">
                <a:effectLst/>
                <a:latin typeface="Verdana" panose="020B0604030504040204" pitchFamily="34" charset="0"/>
              </a:rPr>
              <a:t> vitae,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Nullam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dictum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pede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mollis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pretium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Integer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tincidunt</a:t>
            </a:r>
            <a:r>
              <a:rPr lang="it-IT" b="0" i="0" u="none" strike="noStrike" dirty="0">
                <a:effectLst/>
                <a:latin typeface="Verdana" panose="020B0604030504040204" pitchFamily="34" charset="0"/>
              </a:rPr>
              <a:t>. Cras </a:t>
            </a:r>
            <a:r>
              <a:rPr lang="it-IT" b="0" i="0" u="none" strike="noStrike" dirty="0" err="1">
                <a:effectLst/>
                <a:latin typeface="Verdana" panose="020B0604030504040204" pitchFamily="34" charset="0"/>
              </a:rPr>
              <a:t>dapibus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Vivamus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elementum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semper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nisi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vulputate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eleifend</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tellus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leo</a:t>
            </a:r>
            <a:r>
              <a:rPr lang="it-IT" b="0" i="0" u="none" strike="noStrike" dirty="0">
                <a:effectLst/>
                <a:latin typeface="Verdana" panose="020B0604030504040204" pitchFamily="34" charset="0"/>
              </a:rPr>
              <a:t> ligula, </a:t>
            </a:r>
            <a:r>
              <a:rPr lang="it-IT" b="0" i="0" u="none" strike="noStrike" dirty="0" err="1">
                <a:effectLst/>
                <a:latin typeface="Verdana" panose="020B0604030504040204" pitchFamily="34" charset="0"/>
              </a:rPr>
              <a:t>porttitor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consequat</a:t>
            </a:r>
            <a:r>
              <a:rPr lang="it-IT" b="0" i="0" u="none" strike="noStrike" dirty="0">
                <a:effectLst/>
                <a:latin typeface="Verdana" panose="020B0604030504040204" pitchFamily="34" charset="0"/>
              </a:rPr>
              <a:t> vitae, </a:t>
            </a:r>
            <a:r>
              <a:rPr lang="it-IT" b="0" i="0" u="none" strike="noStrike" dirty="0" err="1">
                <a:effectLst/>
                <a:latin typeface="Verdana" panose="020B0604030504040204" pitchFamily="34" charset="0"/>
              </a:rPr>
              <a:t>eleifend</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Aliquam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lorem</a:t>
            </a:r>
            <a:r>
              <a:rPr lang="it-IT" b="0" i="0" u="none" strike="noStrike" dirty="0">
                <a:effectLst/>
                <a:latin typeface="Verdana" panose="020B0604030504040204" pitchFamily="34" charset="0"/>
              </a:rPr>
              <a:t> ante, </a:t>
            </a:r>
            <a:r>
              <a:rPr lang="it-IT" b="0" i="0" u="none" strike="noStrike" dirty="0" err="1">
                <a:effectLst/>
                <a:latin typeface="Verdana" panose="020B0604030504040204" pitchFamily="34" charset="0"/>
              </a:rPr>
              <a:t>dapibus</a:t>
            </a:r>
            <a:r>
              <a:rPr lang="it-IT" b="0" i="0" u="none" strike="noStrike" dirty="0">
                <a:effectLst/>
                <a:latin typeface="Verdana" panose="020B0604030504040204" pitchFamily="34" charset="0"/>
              </a:rPr>
              <a:t> in, viverra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feugiat</a:t>
            </a:r>
            <a:r>
              <a:rPr lang="it-IT" b="0" i="0" u="none" strike="noStrike" dirty="0">
                <a:effectLst/>
                <a:latin typeface="Verdana" panose="020B0604030504040204" pitchFamily="34" charset="0"/>
              </a:rPr>
              <a:t> a, </a:t>
            </a:r>
            <a:r>
              <a:rPr lang="it-IT" b="0" i="0" u="none" strike="noStrike" dirty="0" err="1">
                <a:effectLst/>
                <a:latin typeface="Verdana" panose="020B0604030504040204" pitchFamily="34" charset="0"/>
              </a:rPr>
              <a:t>tellus</a:t>
            </a:r>
            <a:r>
              <a:rPr lang="it-IT" b="0" i="0" u="none" strike="noStrike" dirty="0">
                <a:effectLst/>
                <a:latin typeface="Verdana" panose="020B0604030504040204" pitchFamily="34" charset="0"/>
              </a:rPr>
              <a:t>.</a:t>
            </a:r>
          </a:p>
          <a:p>
            <a:endParaRPr lang="it-IT" b="0" i="0" u="none" strike="noStrike" dirty="0">
              <a:effectLst/>
              <a:latin typeface="Verdana" panose="020B0604030504040204" pitchFamily="34" charset="0"/>
            </a:endParaRPr>
          </a:p>
          <a:p>
            <a:endParaRPr lang="it-IT" b="0" i="0" u="none" strike="noStrike" dirty="0">
              <a:effectLst/>
              <a:latin typeface="Verdana" panose="020B0604030504040204" pitchFamily="34" charset="0"/>
            </a:endParaRPr>
          </a:p>
          <a:p>
            <a:endParaRPr lang="it-IT" b="0" i="0" u="none" strike="noStrike" dirty="0">
              <a:effectLst/>
              <a:latin typeface="Verdana" panose="020B0604030504040204" pitchFamily="34" charset="0"/>
            </a:endParaRPr>
          </a:p>
          <a:p>
            <a:pPr lvl="0"/>
            <a:endParaRPr lang="it-IT" dirty="0"/>
          </a:p>
        </p:txBody>
      </p:sp>
      <p:sp>
        <p:nvSpPr>
          <p:cNvPr id="8" name="Rettangolo 7">
            <a:hlinkClick r:id="rId2"/>
            <a:extLst>
              <a:ext uri="{FF2B5EF4-FFF2-40B4-BE49-F238E27FC236}">
                <a16:creationId xmlns:a16="http://schemas.microsoft.com/office/drawing/2014/main" id="{581F090D-1165-54AD-E114-6921CFBE1583}"/>
              </a:ext>
            </a:extLst>
          </p:cNvPr>
          <p:cNvSpPr/>
          <p:nvPr userDrawn="1"/>
        </p:nvSpPr>
        <p:spPr>
          <a:xfrm>
            <a:off x="10056440" y="0"/>
            <a:ext cx="472616"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Rettangolo 8">
            <a:hlinkClick r:id="rId3"/>
            <a:extLst>
              <a:ext uri="{FF2B5EF4-FFF2-40B4-BE49-F238E27FC236}">
                <a16:creationId xmlns:a16="http://schemas.microsoft.com/office/drawing/2014/main" id="{12AED98C-9AFA-89BD-80E2-8AA6784953DD}"/>
              </a:ext>
            </a:extLst>
          </p:cNvPr>
          <p:cNvSpPr/>
          <p:nvPr userDrawn="1"/>
        </p:nvSpPr>
        <p:spPr>
          <a:xfrm>
            <a:off x="10624539" y="1"/>
            <a:ext cx="1567461"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E6F67B3F-6A14-A867-652C-6984AD8F4063}"/>
              </a:ext>
            </a:extLst>
          </p:cNvPr>
          <p:cNvSpPr>
            <a:spLocks noGrp="1"/>
          </p:cNvSpPr>
          <p:nvPr>
            <p:ph type="title" hasCustomPrompt="1"/>
          </p:nvPr>
        </p:nvSpPr>
        <p:spPr>
          <a:xfrm>
            <a:off x="631296" y="548580"/>
            <a:ext cx="10951104" cy="550466"/>
          </a:xfrm>
          <a:prstGeom prst="rect">
            <a:avLst/>
          </a:prstGeom>
        </p:spPr>
        <p:txBody>
          <a:bodyPr numCol="1" anchor="ctr">
            <a:noAutofit/>
          </a:bodyPr>
          <a:lstStyle>
            <a:lvl1pPr algn="l">
              <a:defRPr sz="2400">
                <a:solidFill>
                  <a:schemeClr val="tx1">
                    <a:lumMod val="95000"/>
                    <a:lumOff val="5000"/>
                  </a:schemeClr>
                </a:solidFill>
                <a:latin typeface="+mj-lt"/>
                <a:cs typeface="Arial" panose="020B0604020202020204" pitchFamily="34" charset="0"/>
              </a:defRPr>
            </a:lvl1pPr>
          </a:lstStyle>
          <a:p>
            <a:r>
              <a:rPr lang="it-IT" dirty="0"/>
              <a:t>TITOLO SLIDE</a:t>
            </a:r>
          </a:p>
        </p:txBody>
      </p:sp>
      <p:sp>
        <p:nvSpPr>
          <p:cNvPr id="3" name="Segnaposto testo 2">
            <a:extLst>
              <a:ext uri="{FF2B5EF4-FFF2-40B4-BE49-F238E27FC236}">
                <a16:creationId xmlns:a16="http://schemas.microsoft.com/office/drawing/2014/main" id="{3DAF6C07-3C37-E289-096C-A8F11DC0BEE3}"/>
              </a:ext>
            </a:extLst>
          </p:cNvPr>
          <p:cNvSpPr>
            <a:spLocks noGrp="1"/>
          </p:cNvSpPr>
          <p:nvPr>
            <p:ph type="body" sz="quarter" idx="14" hasCustomPrompt="1"/>
          </p:nvPr>
        </p:nvSpPr>
        <p:spPr>
          <a:xfrm>
            <a:off x="631825" y="115888"/>
            <a:ext cx="8704263" cy="263525"/>
          </a:xfrm>
          <a:prstGeom prst="rect">
            <a:avLst/>
          </a:prstGeom>
        </p:spPr>
        <p:txBody>
          <a:bodyPr/>
          <a:lstStyle>
            <a:lvl1pPr marL="0" indent="0">
              <a:buNone/>
              <a:defRPr sz="1200">
                <a:solidFill>
                  <a:schemeClr val="bg1"/>
                </a:solidFill>
                <a:latin typeface="+mj-lt"/>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it-IT" dirty="0" err="1"/>
              <a:t>Lorem</a:t>
            </a:r>
            <a:r>
              <a:rPr lang="it-IT" dirty="0"/>
              <a:t> </a:t>
            </a:r>
            <a:r>
              <a:rPr lang="it-IT" dirty="0" err="1"/>
              <a:t>ipsum</a:t>
            </a:r>
            <a:endParaRPr lang="it-IT" dirty="0"/>
          </a:p>
        </p:txBody>
      </p:sp>
      <p:sp>
        <p:nvSpPr>
          <p:cNvPr id="4" name="Segnaposto piè di pagina 4">
            <a:hlinkClick r:id="rId4"/>
            <a:extLst>
              <a:ext uri="{FF2B5EF4-FFF2-40B4-BE49-F238E27FC236}">
                <a16:creationId xmlns:a16="http://schemas.microsoft.com/office/drawing/2014/main" id="{6A33B2C5-DE48-FEE8-5E1D-3564821A8452}"/>
              </a:ext>
            </a:extLst>
          </p:cNvPr>
          <p:cNvSpPr txBox="1">
            <a:spLocks/>
          </p:cNvSpPr>
          <p:nvPr userDrawn="1"/>
        </p:nvSpPr>
        <p:spPr>
          <a:xfrm>
            <a:off x="10560496" y="6584167"/>
            <a:ext cx="1440160" cy="273833"/>
          </a:xfrm>
          <a:prstGeom prst="rect">
            <a:avLst/>
          </a:prstGeom>
        </p:spPr>
        <p:txBody>
          <a:bodyPr vert="horz" lIns="91440" tIns="45720" rIns="91440" bIns="45720" rtlCol="0" anchor="ctr"/>
          <a:lstStyle>
            <a:defPPr>
              <a:defRPr lang="it-IT"/>
            </a:defPPr>
            <a:lvl1pPr marL="0" algn="ctr"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u="sng" dirty="0">
                <a:solidFill>
                  <a:schemeClr val="bg1">
                    <a:lumMod val="50000"/>
                  </a:schemeClr>
                </a:solidFill>
              </a:rPr>
              <a:t>https://www.aboutscience.eu/</a:t>
            </a:r>
          </a:p>
        </p:txBody>
      </p:sp>
    </p:spTree>
    <p:extLst>
      <p:ext uri="{BB962C8B-B14F-4D97-AF65-F5344CB8AC3E}">
        <p14:creationId xmlns:p14="http://schemas.microsoft.com/office/powerpoint/2010/main" val="125072018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a:xfrm>
            <a:off x="2056655" y="2276872"/>
            <a:ext cx="8078688" cy="571500"/>
          </a:xfrm>
          <a:prstGeom prst="rect">
            <a:avLst/>
          </a:prstGeom>
        </p:spPr>
        <p:txBody>
          <a:bodyPr/>
          <a:lstStyle>
            <a:lvl1pPr algn="l">
              <a:defRPr sz="4000" b="0">
                <a:solidFill>
                  <a:schemeClr val="tx1">
                    <a:lumMod val="95000"/>
                    <a:lumOff val="5000"/>
                  </a:schemeClr>
                </a:solidFill>
              </a:defRPr>
            </a:lvl1pPr>
          </a:lstStyle>
          <a:p>
            <a:r>
              <a:rPr lang="en-US"/>
              <a:t>Click to edit Master title style</a:t>
            </a:r>
            <a:endParaRPr lang="it-IT" dirty="0"/>
          </a:p>
        </p:txBody>
      </p:sp>
      <p:sp>
        <p:nvSpPr>
          <p:cNvPr id="5" name="Rettangolo 4">
            <a:hlinkClick r:id="rId2"/>
            <a:extLst>
              <a:ext uri="{FF2B5EF4-FFF2-40B4-BE49-F238E27FC236}">
                <a16:creationId xmlns:a16="http://schemas.microsoft.com/office/drawing/2014/main" id="{DB21DEB8-346E-26B1-3C04-157AC08108EF}"/>
              </a:ext>
            </a:extLst>
          </p:cNvPr>
          <p:cNvSpPr/>
          <p:nvPr userDrawn="1"/>
        </p:nvSpPr>
        <p:spPr>
          <a:xfrm>
            <a:off x="10056440" y="0"/>
            <a:ext cx="472616"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Rettangolo 5">
            <a:hlinkClick r:id="rId3"/>
            <a:extLst>
              <a:ext uri="{FF2B5EF4-FFF2-40B4-BE49-F238E27FC236}">
                <a16:creationId xmlns:a16="http://schemas.microsoft.com/office/drawing/2014/main" id="{1B2AB807-F320-A230-C301-B84EAC8FCB6B}"/>
              </a:ext>
            </a:extLst>
          </p:cNvPr>
          <p:cNvSpPr/>
          <p:nvPr userDrawn="1"/>
        </p:nvSpPr>
        <p:spPr>
          <a:xfrm>
            <a:off x="10624539" y="1"/>
            <a:ext cx="1567461"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Segnaposto testo 2">
            <a:extLst>
              <a:ext uri="{FF2B5EF4-FFF2-40B4-BE49-F238E27FC236}">
                <a16:creationId xmlns:a16="http://schemas.microsoft.com/office/drawing/2014/main" id="{2537AD15-AD00-F639-AE98-4A80533549E6}"/>
              </a:ext>
            </a:extLst>
          </p:cNvPr>
          <p:cNvSpPr>
            <a:spLocks noGrp="1"/>
          </p:cNvSpPr>
          <p:nvPr>
            <p:ph type="body" sz="quarter" idx="14" hasCustomPrompt="1"/>
          </p:nvPr>
        </p:nvSpPr>
        <p:spPr>
          <a:xfrm>
            <a:off x="631825" y="115888"/>
            <a:ext cx="8704263" cy="263525"/>
          </a:xfrm>
          <a:prstGeom prst="rect">
            <a:avLst/>
          </a:prstGeom>
        </p:spPr>
        <p:txBody>
          <a:bodyPr/>
          <a:lstStyle>
            <a:lvl1pPr marL="0" indent="0">
              <a:buNone/>
              <a:defRPr sz="1200">
                <a:solidFill>
                  <a:schemeClr val="bg1"/>
                </a:solidFill>
                <a:latin typeface="+mj-lt"/>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it-IT" dirty="0" err="1"/>
              <a:t>Lorem</a:t>
            </a:r>
            <a:r>
              <a:rPr lang="it-IT" dirty="0"/>
              <a:t> </a:t>
            </a:r>
            <a:r>
              <a:rPr lang="it-IT" dirty="0" err="1"/>
              <a:t>ipsum</a:t>
            </a:r>
            <a:endParaRPr lang="it-IT" dirty="0"/>
          </a:p>
        </p:txBody>
      </p:sp>
      <p:sp>
        <p:nvSpPr>
          <p:cNvPr id="8" name="Segnaposto piè di pagina 4">
            <a:hlinkClick r:id="rId4"/>
            <a:extLst>
              <a:ext uri="{FF2B5EF4-FFF2-40B4-BE49-F238E27FC236}">
                <a16:creationId xmlns:a16="http://schemas.microsoft.com/office/drawing/2014/main" id="{0A474BAD-AC19-49C1-4A01-0473FEA7FF36}"/>
              </a:ext>
            </a:extLst>
          </p:cNvPr>
          <p:cNvSpPr txBox="1">
            <a:spLocks/>
          </p:cNvSpPr>
          <p:nvPr userDrawn="1"/>
        </p:nvSpPr>
        <p:spPr>
          <a:xfrm>
            <a:off x="10560496" y="6584167"/>
            <a:ext cx="1440160" cy="273833"/>
          </a:xfrm>
          <a:prstGeom prst="rect">
            <a:avLst/>
          </a:prstGeom>
        </p:spPr>
        <p:txBody>
          <a:bodyPr vert="horz" lIns="91440" tIns="45720" rIns="91440" bIns="45720" rtlCol="0" anchor="ctr"/>
          <a:lstStyle>
            <a:defPPr>
              <a:defRPr lang="it-IT"/>
            </a:defPPr>
            <a:lvl1pPr marL="0" algn="ctr"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u="sng" dirty="0">
                <a:solidFill>
                  <a:schemeClr val="bg1">
                    <a:lumMod val="50000"/>
                  </a:schemeClr>
                </a:solidFill>
              </a:rPr>
              <a:t>https://www.aboutscience.eu/</a:t>
            </a:r>
          </a:p>
        </p:txBody>
      </p:sp>
    </p:spTree>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Vuota">
    <p:spTree>
      <p:nvGrpSpPr>
        <p:cNvPr id="1" name=""/>
        <p:cNvGrpSpPr/>
        <p:nvPr/>
      </p:nvGrpSpPr>
      <p:grpSpPr>
        <a:xfrm>
          <a:off x="0" y="0"/>
          <a:ext cx="0" cy="0"/>
          <a:chOff x="0" y="0"/>
          <a:chExt cx="0" cy="0"/>
        </a:xfrm>
      </p:grpSpPr>
      <p:sp>
        <p:nvSpPr>
          <p:cNvPr id="4" name="Rettangolo 3">
            <a:hlinkClick r:id="rId2"/>
            <a:extLst>
              <a:ext uri="{FF2B5EF4-FFF2-40B4-BE49-F238E27FC236}">
                <a16:creationId xmlns:a16="http://schemas.microsoft.com/office/drawing/2014/main" id="{38982029-13C3-3976-4F30-296C90A3F981}"/>
              </a:ext>
            </a:extLst>
          </p:cNvPr>
          <p:cNvSpPr/>
          <p:nvPr userDrawn="1"/>
        </p:nvSpPr>
        <p:spPr>
          <a:xfrm>
            <a:off x="10056440" y="0"/>
            <a:ext cx="472616"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Rettangolo 4">
            <a:hlinkClick r:id="rId3"/>
            <a:extLst>
              <a:ext uri="{FF2B5EF4-FFF2-40B4-BE49-F238E27FC236}">
                <a16:creationId xmlns:a16="http://schemas.microsoft.com/office/drawing/2014/main" id="{D43D243F-0308-78B9-90BA-9F8197E98266}"/>
              </a:ext>
            </a:extLst>
          </p:cNvPr>
          <p:cNvSpPr/>
          <p:nvPr userDrawn="1"/>
        </p:nvSpPr>
        <p:spPr>
          <a:xfrm>
            <a:off x="10624539" y="1"/>
            <a:ext cx="1567461"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Segnaposto testo 2">
            <a:extLst>
              <a:ext uri="{FF2B5EF4-FFF2-40B4-BE49-F238E27FC236}">
                <a16:creationId xmlns:a16="http://schemas.microsoft.com/office/drawing/2014/main" id="{A3FA5F64-EF33-9C8C-5C74-47EF15DF7FE0}"/>
              </a:ext>
            </a:extLst>
          </p:cNvPr>
          <p:cNvSpPr>
            <a:spLocks noGrp="1"/>
          </p:cNvSpPr>
          <p:nvPr>
            <p:ph type="body" sz="quarter" idx="14" hasCustomPrompt="1"/>
          </p:nvPr>
        </p:nvSpPr>
        <p:spPr>
          <a:xfrm>
            <a:off x="631825" y="115888"/>
            <a:ext cx="8704263" cy="263525"/>
          </a:xfrm>
          <a:prstGeom prst="rect">
            <a:avLst/>
          </a:prstGeom>
        </p:spPr>
        <p:txBody>
          <a:bodyPr/>
          <a:lstStyle>
            <a:lvl1pPr marL="0" indent="0">
              <a:buNone/>
              <a:defRPr sz="1200">
                <a:solidFill>
                  <a:schemeClr val="bg1"/>
                </a:solidFill>
                <a:latin typeface="+mj-lt"/>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it-IT" dirty="0" err="1"/>
              <a:t>Lorem</a:t>
            </a:r>
            <a:r>
              <a:rPr lang="it-IT" dirty="0"/>
              <a:t> </a:t>
            </a:r>
            <a:r>
              <a:rPr lang="it-IT" dirty="0" err="1"/>
              <a:t>ipsum</a:t>
            </a:r>
            <a:endParaRPr lang="it-IT" dirty="0"/>
          </a:p>
        </p:txBody>
      </p:sp>
      <p:sp>
        <p:nvSpPr>
          <p:cNvPr id="7" name="Segnaposto piè di pagina 4">
            <a:hlinkClick r:id="rId4"/>
            <a:extLst>
              <a:ext uri="{FF2B5EF4-FFF2-40B4-BE49-F238E27FC236}">
                <a16:creationId xmlns:a16="http://schemas.microsoft.com/office/drawing/2014/main" id="{F07E198B-2FE2-D421-0F62-5BD1A7756CD4}"/>
              </a:ext>
            </a:extLst>
          </p:cNvPr>
          <p:cNvSpPr txBox="1">
            <a:spLocks/>
          </p:cNvSpPr>
          <p:nvPr userDrawn="1"/>
        </p:nvSpPr>
        <p:spPr>
          <a:xfrm>
            <a:off x="10560496" y="6584167"/>
            <a:ext cx="1440160" cy="273833"/>
          </a:xfrm>
          <a:prstGeom prst="rect">
            <a:avLst/>
          </a:prstGeom>
        </p:spPr>
        <p:txBody>
          <a:bodyPr vert="horz" lIns="91440" tIns="45720" rIns="91440" bIns="45720" rtlCol="0" anchor="ctr"/>
          <a:lstStyle>
            <a:defPPr>
              <a:defRPr lang="it-IT"/>
            </a:defPPr>
            <a:lvl1pPr marL="0" algn="ctr"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u="sng" dirty="0">
                <a:solidFill>
                  <a:schemeClr val="bg1">
                    <a:lumMod val="50000"/>
                  </a:schemeClr>
                </a:solidFill>
              </a:rPr>
              <a:t>https://www.aboutscience.eu/</a:t>
            </a:r>
          </a:p>
        </p:txBody>
      </p:sp>
    </p:spTree>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Intestazione sezione">
    <p:spTree>
      <p:nvGrpSpPr>
        <p:cNvPr id="1" name=""/>
        <p:cNvGrpSpPr/>
        <p:nvPr/>
      </p:nvGrpSpPr>
      <p:grpSpPr>
        <a:xfrm>
          <a:off x="0" y="0"/>
          <a:ext cx="0" cy="0"/>
          <a:chOff x="0" y="0"/>
          <a:chExt cx="0" cy="0"/>
        </a:xfrm>
      </p:grpSpPr>
      <p:sp>
        <p:nvSpPr>
          <p:cNvPr id="4" name="Rettangolo 3">
            <a:hlinkClick r:id="rId2"/>
            <a:extLst>
              <a:ext uri="{FF2B5EF4-FFF2-40B4-BE49-F238E27FC236}">
                <a16:creationId xmlns:a16="http://schemas.microsoft.com/office/drawing/2014/main" id="{C058AD73-D681-A492-5E13-0617A5AF1AFF}"/>
              </a:ext>
            </a:extLst>
          </p:cNvPr>
          <p:cNvSpPr/>
          <p:nvPr userDrawn="1"/>
        </p:nvSpPr>
        <p:spPr>
          <a:xfrm>
            <a:off x="10056440" y="0"/>
            <a:ext cx="472616"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Rettangolo 4">
            <a:hlinkClick r:id="rId3"/>
            <a:extLst>
              <a:ext uri="{FF2B5EF4-FFF2-40B4-BE49-F238E27FC236}">
                <a16:creationId xmlns:a16="http://schemas.microsoft.com/office/drawing/2014/main" id="{D817CEFB-A738-B50D-B113-FBC744B9658B}"/>
              </a:ext>
            </a:extLst>
          </p:cNvPr>
          <p:cNvSpPr/>
          <p:nvPr userDrawn="1"/>
        </p:nvSpPr>
        <p:spPr>
          <a:xfrm>
            <a:off x="10624539" y="1"/>
            <a:ext cx="1567461"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Segnaposto testo 2">
            <a:extLst>
              <a:ext uri="{FF2B5EF4-FFF2-40B4-BE49-F238E27FC236}">
                <a16:creationId xmlns:a16="http://schemas.microsoft.com/office/drawing/2014/main" id="{0EAC5E15-A8C7-8452-173F-B9839E0CC420}"/>
              </a:ext>
            </a:extLst>
          </p:cNvPr>
          <p:cNvSpPr>
            <a:spLocks noGrp="1"/>
          </p:cNvSpPr>
          <p:nvPr>
            <p:ph type="body" sz="quarter" idx="14" hasCustomPrompt="1"/>
          </p:nvPr>
        </p:nvSpPr>
        <p:spPr>
          <a:xfrm>
            <a:off x="631825" y="115888"/>
            <a:ext cx="8704263" cy="263525"/>
          </a:xfrm>
          <a:prstGeom prst="rect">
            <a:avLst/>
          </a:prstGeom>
        </p:spPr>
        <p:txBody>
          <a:bodyPr/>
          <a:lstStyle>
            <a:lvl1pPr marL="0" indent="0">
              <a:buNone/>
              <a:defRPr sz="1200">
                <a:solidFill>
                  <a:schemeClr val="bg1"/>
                </a:solidFill>
                <a:latin typeface="+mj-lt"/>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it-IT" dirty="0" err="1"/>
              <a:t>Lorem</a:t>
            </a:r>
            <a:r>
              <a:rPr lang="it-IT" dirty="0"/>
              <a:t> </a:t>
            </a:r>
            <a:r>
              <a:rPr lang="it-IT" dirty="0" err="1"/>
              <a:t>ipsum</a:t>
            </a:r>
            <a:endParaRPr lang="it-IT" dirty="0"/>
          </a:p>
        </p:txBody>
      </p:sp>
      <p:sp>
        <p:nvSpPr>
          <p:cNvPr id="7" name="Segnaposto piè di pagina 4">
            <a:hlinkClick r:id="rId4"/>
            <a:extLst>
              <a:ext uri="{FF2B5EF4-FFF2-40B4-BE49-F238E27FC236}">
                <a16:creationId xmlns:a16="http://schemas.microsoft.com/office/drawing/2014/main" id="{A3DDE8AC-6BB6-5546-D5E6-FF5042CF1ECA}"/>
              </a:ext>
            </a:extLst>
          </p:cNvPr>
          <p:cNvSpPr txBox="1">
            <a:spLocks/>
          </p:cNvSpPr>
          <p:nvPr userDrawn="1"/>
        </p:nvSpPr>
        <p:spPr>
          <a:xfrm>
            <a:off x="10560496" y="6584167"/>
            <a:ext cx="1440160" cy="273833"/>
          </a:xfrm>
          <a:prstGeom prst="rect">
            <a:avLst/>
          </a:prstGeom>
        </p:spPr>
        <p:txBody>
          <a:bodyPr vert="horz" lIns="91440" tIns="45720" rIns="91440" bIns="45720" rtlCol="0" anchor="ctr"/>
          <a:lstStyle>
            <a:defPPr>
              <a:defRPr lang="it-IT"/>
            </a:defPPr>
            <a:lvl1pPr marL="0" algn="ctr"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u="sng" dirty="0">
                <a:solidFill>
                  <a:schemeClr val="bg1">
                    <a:lumMod val="50000"/>
                  </a:schemeClr>
                </a:solidFill>
              </a:rPr>
              <a:t>https://www.aboutscience.eu/</a:t>
            </a:r>
          </a:p>
        </p:txBody>
      </p:sp>
    </p:spTree>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magine laterale">
    <p:spTree>
      <p:nvGrpSpPr>
        <p:cNvPr id="1" name=""/>
        <p:cNvGrpSpPr/>
        <p:nvPr/>
      </p:nvGrpSpPr>
      <p:grpSpPr>
        <a:xfrm>
          <a:off x="0" y="0"/>
          <a:ext cx="0" cy="0"/>
          <a:chOff x="0" y="0"/>
          <a:chExt cx="0" cy="0"/>
        </a:xfrm>
      </p:grpSpPr>
      <p:sp>
        <p:nvSpPr>
          <p:cNvPr id="9" name="Titolo 1">
            <a:extLst>
              <a:ext uri="{FF2B5EF4-FFF2-40B4-BE49-F238E27FC236}">
                <a16:creationId xmlns:a16="http://schemas.microsoft.com/office/drawing/2014/main" id="{5D28AE38-5C28-4FB5-9BCF-CE96EC671D13}"/>
              </a:ext>
            </a:extLst>
          </p:cNvPr>
          <p:cNvSpPr>
            <a:spLocks noGrp="1"/>
          </p:cNvSpPr>
          <p:nvPr>
            <p:ph type="title" hasCustomPrompt="1"/>
          </p:nvPr>
        </p:nvSpPr>
        <p:spPr>
          <a:xfrm>
            <a:off x="2927351" y="558130"/>
            <a:ext cx="8676448" cy="550466"/>
          </a:xfrm>
          <a:prstGeom prst="rect">
            <a:avLst/>
          </a:prstGeom>
        </p:spPr>
        <p:txBody>
          <a:bodyPr anchor="ctr">
            <a:noAutofit/>
          </a:bodyPr>
          <a:lstStyle>
            <a:lvl1pPr algn="l">
              <a:defRPr sz="2400">
                <a:solidFill>
                  <a:schemeClr val="tx1">
                    <a:lumMod val="95000"/>
                    <a:lumOff val="5000"/>
                  </a:schemeClr>
                </a:solidFill>
                <a:latin typeface="+mj-lt"/>
              </a:defRPr>
            </a:lvl1pPr>
          </a:lstStyle>
          <a:p>
            <a:r>
              <a:rPr lang="it-IT" dirty="0"/>
              <a:t>TITOLO SLIDE</a:t>
            </a:r>
          </a:p>
        </p:txBody>
      </p:sp>
      <p:sp>
        <p:nvSpPr>
          <p:cNvPr id="4" name="Segnaposto immagine 3">
            <a:extLst>
              <a:ext uri="{FF2B5EF4-FFF2-40B4-BE49-F238E27FC236}">
                <a16:creationId xmlns:a16="http://schemas.microsoft.com/office/drawing/2014/main" id="{102A9B30-6920-45CF-9AAC-043B8854F173}"/>
              </a:ext>
            </a:extLst>
          </p:cNvPr>
          <p:cNvSpPr>
            <a:spLocks noGrp="1"/>
          </p:cNvSpPr>
          <p:nvPr>
            <p:ph type="pic" sz="quarter" idx="17"/>
          </p:nvPr>
        </p:nvSpPr>
        <p:spPr>
          <a:xfrm>
            <a:off x="3" y="558130"/>
            <a:ext cx="2543604" cy="6039222"/>
          </a:xfrm>
          <a:prstGeom prst="rect">
            <a:avLst/>
          </a:prstGeom>
        </p:spPr>
        <p:txBody>
          <a:bodyPr/>
          <a:lstStyle>
            <a:lvl1pPr marL="0" indent="0">
              <a:buNone/>
              <a:defRPr sz="1800">
                <a:solidFill>
                  <a:schemeClr val="tx1">
                    <a:lumMod val="95000"/>
                    <a:lumOff val="5000"/>
                  </a:schemeClr>
                </a:solidFill>
              </a:defRPr>
            </a:lvl1pPr>
          </a:lstStyle>
          <a:p>
            <a:r>
              <a:rPr lang="en-US"/>
              <a:t>Click icon to add picture</a:t>
            </a:r>
            <a:endParaRPr lang="it-IT" dirty="0"/>
          </a:p>
        </p:txBody>
      </p:sp>
      <p:sp>
        <p:nvSpPr>
          <p:cNvPr id="3" name="Segnaposto testo 2">
            <a:extLst>
              <a:ext uri="{FF2B5EF4-FFF2-40B4-BE49-F238E27FC236}">
                <a16:creationId xmlns:a16="http://schemas.microsoft.com/office/drawing/2014/main" id="{5662ADB8-5314-470D-B35D-5CD3FE0AC7A9}"/>
              </a:ext>
            </a:extLst>
          </p:cNvPr>
          <p:cNvSpPr>
            <a:spLocks noGrp="1"/>
          </p:cNvSpPr>
          <p:nvPr>
            <p:ph type="body" sz="quarter" idx="18" hasCustomPrompt="1"/>
          </p:nvPr>
        </p:nvSpPr>
        <p:spPr>
          <a:xfrm>
            <a:off x="2927351" y="1269132"/>
            <a:ext cx="8676216" cy="5063209"/>
          </a:xfrm>
          <a:prstGeom prst="rect">
            <a:avLst/>
          </a:prstGeom>
        </p:spPr>
        <p:txBody>
          <a:bodyPr/>
          <a:lstStyle>
            <a:lvl1pPr marL="0" indent="0" algn="just">
              <a:buNone/>
              <a:defRPr sz="1200">
                <a:solidFill>
                  <a:schemeClr val="tx1">
                    <a:lumMod val="95000"/>
                    <a:lumOff val="5000"/>
                  </a:schemeClr>
                </a:solidFill>
              </a:defRPr>
            </a:lvl1pPr>
            <a:lvl2pPr marL="457200" indent="0" algn="just">
              <a:buNone/>
              <a:defRPr/>
            </a:lvl2pPr>
            <a:lvl3pPr marL="914400" indent="0" algn="just">
              <a:buNone/>
              <a:defRPr/>
            </a:lvl3pPr>
            <a:lvl4pPr marL="1371600" indent="0" algn="just">
              <a:buNone/>
              <a:defRPr/>
            </a:lvl4pPr>
            <a:lvl5pPr marL="1828800" indent="0" algn="just">
              <a:buNone/>
              <a:defRPr/>
            </a:lvl5pPr>
          </a:lstStyle>
          <a:p>
            <a:r>
              <a:rPr lang="it-IT" b="0" i="0" u="none" strike="noStrike" dirty="0" err="1">
                <a:effectLst/>
                <a:latin typeface="Verdana" panose="020B0604030504040204" pitchFamily="34" charset="0"/>
              </a:rPr>
              <a:t>Lorem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ipsum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dolor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amet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consectetuer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adipiscing</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commodo</a:t>
            </a:r>
            <a:r>
              <a:rPr lang="it-IT" b="0" i="0" u="none" strike="noStrike" dirty="0">
                <a:effectLst/>
                <a:latin typeface="Verdana" panose="020B0604030504040204" pitchFamily="34" charset="0"/>
              </a:rPr>
              <a:t> ligula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dolor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massa. </a:t>
            </a:r>
            <a:r>
              <a:rPr lang="it-IT" b="0" i="0" u="none" strike="noStrike" dirty="0" err="1">
                <a:effectLst/>
                <a:latin typeface="Verdana" panose="020B0604030504040204" pitchFamily="34" charset="0"/>
              </a:rPr>
              <a:t>Cum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sociis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natoque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penatibus</a:t>
            </a:r>
            <a:r>
              <a:rPr lang="it-IT" b="0" i="0" u="none" strike="noStrike" dirty="0">
                <a:effectLst/>
                <a:latin typeface="Verdana" panose="020B0604030504040204" pitchFamily="34" charset="0"/>
              </a:rPr>
              <a:t> et </a:t>
            </a:r>
            <a:r>
              <a:rPr lang="it-IT" b="0" i="0" u="none" strike="noStrike" dirty="0" err="1">
                <a:effectLst/>
                <a:latin typeface="Verdana" panose="020B0604030504040204" pitchFamily="34" charset="0"/>
              </a:rPr>
              <a:t>magnis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parturient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montes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nascetur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ridiculus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ultricies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pellentesque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pretium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a:t>
            </a:r>
            <a:r>
              <a:rPr lang="it-IT" b="0" i="0" u="none" strike="noStrike" dirty="0">
                <a:effectLst/>
                <a:latin typeface="Verdana" panose="020B0604030504040204" pitchFamily="34" charset="0"/>
              </a:rPr>
              <a:t>. Nulla </a:t>
            </a:r>
            <a:r>
              <a:rPr lang="it-IT" b="0" i="0" u="none" strike="noStrike" dirty="0" err="1">
                <a:effectLst/>
                <a:latin typeface="Verdana" panose="020B0604030504040204" pitchFamily="34" charset="0"/>
              </a:rPr>
              <a:t>consequat</a:t>
            </a:r>
            <a:r>
              <a:rPr lang="it-IT" b="0" i="0" u="none" strike="noStrike" dirty="0">
                <a:effectLst/>
                <a:latin typeface="Verdana" panose="020B0604030504040204" pitchFamily="34" charset="0"/>
              </a:rPr>
              <a:t> massa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pede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fringilla</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vel</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aliquet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vulputate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arcu</a:t>
            </a:r>
            <a:r>
              <a:rPr lang="it-IT" b="0" i="0" u="none" strike="noStrike" dirty="0">
                <a:effectLst/>
                <a:latin typeface="Verdana" panose="020B0604030504040204" pitchFamily="34" charset="0"/>
              </a:rPr>
              <a:t>.</a:t>
            </a:r>
          </a:p>
          <a:p>
            <a:r>
              <a:rPr lang="it-IT" b="0" i="0" u="none" strike="noStrike" dirty="0">
                <a:effectLst/>
                <a:latin typeface="Verdana" panose="020B0604030504040204" pitchFamily="34" charset="0"/>
              </a:rPr>
              <a:t>In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rhoncus</a:t>
            </a:r>
            <a:r>
              <a:rPr lang="it-IT" b="0" i="0" u="none" strike="noStrike" dirty="0">
                <a:effectLst/>
                <a:latin typeface="Verdana" panose="020B0604030504040204" pitchFamily="34" charset="0"/>
              </a:rPr>
              <a:t> ut, </a:t>
            </a:r>
            <a:r>
              <a:rPr lang="it-IT" b="0" i="0" u="none" strike="noStrike" dirty="0" err="1">
                <a:effectLst/>
                <a:latin typeface="Verdana" panose="020B0604030504040204" pitchFamily="34" charset="0"/>
              </a:rPr>
              <a:t>imperdiet</a:t>
            </a:r>
            <a:r>
              <a:rPr lang="it-IT" b="0" i="0" u="none" strike="noStrike" dirty="0">
                <a:effectLst/>
                <a:latin typeface="Verdana" panose="020B0604030504040204" pitchFamily="34" charset="0"/>
              </a:rPr>
              <a:t> a, </a:t>
            </a:r>
            <a:r>
              <a:rPr lang="it-IT" b="0" i="0" u="none" strike="noStrike" dirty="0" err="1">
                <a:effectLst/>
                <a:latin typeface="Verdana" panose="020B0604030504040204" pitchFamily="34" charset="0"/>
              </a:rPr>
              <a:t>venenatis</a:t>
            </a:r>
            <a:r>
              <a:rPr lang="it-IT" b="0" i="0" u="none" strike="noStrike" dirty="0">
                <a:effectLst/>
                <a:latin typeface="Verdana" panose="020B0604030504040204" pitchFamily="34" charset="0"/>
              </a:rPr>
              <a:t> vitae,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Nullam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dictum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pede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mollis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pretium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Integer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tincidunt</a:t>
            </a:r>
            <a:r>
              <a:rPr lang="it-IT" b="0" i="0" u="none" strike="noStrike" dirty="0">
                <a:effectLst/>
                <a:latin typeface="Verdana" panose="020B0604030504040204" pitchFamily="34" charset="0"/>
              </a:rPr>
              <a:t>. Cras </a:t>
            </a:r>
            <a:r>
              <a:rPr lang="it-IT" b="0" i="0" u="none" strike="noStrike" dirty="0" err="1">
                <a:effectLst/>
                <a:latin typeface="Verdana" panose="020B0604030504040204" pitchFamily="34" charset="0"/>
              </a:rPr>
              <a:t>dapibus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Vivamus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elementum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semper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nisi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vulputate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eleifend</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tellus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leo</a:t>
            </a:r>
            <a:r>
              <a:rPr lang="it-IT" b="0" i="0" u="none" strike="noStrike" dirty="0">
                <a:effectLst/>
                <a:latin typeface="Verdana" panose="020B0604030504040204" pitchFamily="34" charset="0"/>
              </a:rPr>
              <a:t> ligula, </a:t>
            </a:r>
            <a:r>
              <a:rPr lang="it-IT" b="0" i="0" u="none" strike="noStrike" dirty="0" err="1">
                <a:effectLst/>
                <a:latin typeface="Verdana" panose="020B0604030504040204" pitchFamily="34" charset="0"/>
              </a:rPr>
              <a:t>porttitor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consequat</a:t>
            </a:r>
            <a:r>
              <a:rPr lang="it-IT" b="0" i="0" u="none" strike="noStrike" dirty="0">
                <a:effectLst/>
                <a:latin typeface="Verdana" panose="020B0604030504040204" pitchFamily="34" charset="0"/>
              </a:rPr>
              <a:t> vitae, </a:t>
            </a:r>
            <a:r>
              <a:rPr lang="it-IT" b="0" i="0" u="none" strike="noStrike" dirty="0" err="1">
                <a:effectLst/>
                <a:latin typeface="Verdana" panose="020B0604030504040204" pitchFamily="34" charset="0"/>
              </a:rPr>
              <a:t>eleifend</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Aliquam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lorem</a:t>
            </a:r>
            <a:r>
              <a:rPr lang="it-IT" b="0" i="0" u="none" strike="noStrike" dirty="0">
                <a:effectLst/>
                <a:latin typeface="Verdana" panose="020B0604030504040204" pitchFamily="34" charset="0"/>
              </a:rPr>
              <a:t> ante, </a:t>
            </a:r>
            <a:r>
              <a:rPr lang="it-IT" b="0" i="0" u="none" strike="noStrike" dirty="0" err="1">
                <a:effectLst/>
                <a:latin typeface="Verdana" panose="020B0604030504040204" pitchFamily="34" charset="0"/>
              </a:rPr>
              <a:t>dapibus</a:t>
            </a:r>
            <a:r>
              <a:rPr lang="it-IT" b="0" i="0" u="none" strike="noStrike" dirty="0">
                <a:effectLst/>
                <a:latin typeface="Verdana" panose="020B0604030504040204" pitchFamily="34" charset="0"/>
              </a:rPr>
              <a:t> in, viverra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feugiat</a:t>
            </a:r>
            <a:r>
              <a:rPr lang="it-IT" b="0" i="0" u="none" strike="noStrike" dirty="0">
                <a:effectLst/>
                <a:latin typeface="Verdana" panose="020B0604030504040204" pitchFamily="34" charset="0"/>
              </a:rPr>
              <a:t> a, </a:t>
            </a:r>
            <a:r>
              <a:rPr lang="it-IT" b="0" i="0" u="none" strike="noStrike" dirty="0" err="1">
                <a:effectLst/>
                <a:latin typeface="Verdana" panose="020B0604030504040204" pitchFamily="34" charset="0"/>
              </a:rPr>
              <a:t>tellus</a:t>
            </a:r>
            <a:r>
              <a:rPr lang="it-IT" b="0" i="0" u="none" strike="noStrike" dirty="0">
                <a:effectLst/>
                <a:latin typeface="Verdana" panose="020B0604030504040204" pitchFamily="34" charset="0"/>
              </a:rPr>
              <a:t>.</a:t>
            </a:r>
          </a:p>
        </p:txBody>
      </p:sp>
      <p:sp>
        <p:nvSpPr>
          <p:cNvPr id="6" name="Segnaposto testo 2">
            <a:extLst>
              <a:ext uri="{FF2B5EF4-FFF2-40B4-BE49-F238E27FC236}">
                <a16:creationId xmlns:a16="http://schemas.microsoft.com/office/drawing/2014/main" id="{81D23D5F-EB6C-4BE2-8BFE-F93C355AF9A6}"/>
              </a:ext>
            </a:extLst>
          </p:cNvPr>
          <p:cNvSpPr>
            <a:spLocks noGrp="1"/>
          </p:cNvSpPr>
          <p:nvPr>
            <p:ph type="body" sz="quarter" idx="14" hasCustomPrompt="1"/>
          </p:nvPr>
        </p:nvSpPr>
        <p:spPr>
          <a:xfrm>
            <a:off x="631825" y="115888"/>
            <a:ext cx="8704263" cy="263525"/>
          </a:xfrm>
          <a:prstGeom prst="rect">
            <a:avLst/>
          </a:prstGeom>
        </p:spPr>
        <p:txBody>
          <a:bodyPr/>
          <a:lstStyle>
            <a:lvl1pPr marL="0" indent="0">
              <a:buNone/>
              <a:defRPr sz="1200">
                <a:solidFill>
                  <a:schemeClr val="bg1"/>
                </a:solidFill>
                <a:latin typeface="+mj-lt"/>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it-IT" dirty="0" err="1"/>
              <a:t>Lorem</a:t>
            </a:r>
            <a:r>
              <a:rPr lang="it-IT" dirty="0"/>
              <a:t> </a:t>
            </a:r>
            <a:r>
              <a:rPr lang="it-IT" dirty="0" err="1"/>
              <a:t>ipsum</a:t>
            </a:r>
            <a:endParaRPr lang="it-IT" dirty="0"/>
          </a:p>
        </p:txBody>
      </p:sp>
      <p:sp>
        <p:nvSpPr>
          <p:cNvPr id="7" name="Rettangolo 6">
            <a:hlinkClick r:id="rId2"/>
            <a:extLst>
              <a:ext uri="{FF2B5EF4-FFF2-40B4-BE49-F238E27FC236}">
                <a16:creationId xmlns:a16="http://schemas.microsoft.com/office/drawing/2014/main" id="{49C7B57D-745F-C0EA-E01F-BB76F54AA48C}"/>
              </a:ext>
            </a:extLst>
          </p:cNvPr>
          <p:cNvSpPr/>
          <p:nvPr userDrawn="1"/>
        </p:nvSpPr>
        <p:spPr>
          <a:xfrm>
            <a:off x="10056440" y="0"/>
            <a:ext cx="472616"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a:hlinkClick r:id="rId3"/>
            <a:extLst>
              <a:ext uri="{FF2B5EF4-FFF2-40B4-BE49-F238E27FC236}">
                <a16:creationId xmlns:a16="http://schemas.microsoft.com/office/drawing/2014/main" id="{F43A52A3-3F67-BF73-A066-E161B3E266B7}"/>
              </a:ext>
            </a:extLst>
          </p:cNvPr>
          <p:cNvSpPr/>
          <p:nvPr userDrawn="1"/>
        </p:nvSpPr>
        <p:spPr>
          <a:xfrm>
            <a:off x="10624539" y="1"/>
            <a:ext cx="1567461"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Segnaposto piè di pagina 4">
            <a:hlinkClick r:id="rId4"/>
            <a:extLst>
              <a:ext uri="{FF2B5EF4-FFF2-40B4-BE49-F238E27FC236}">
                <a16:creationId xmlns:a16="http://schemas.microsoft.com/office/drawing/2014/main" id="{ED522AED-92C6-B2E1-097F-A715F5922C7E}"/>
              </a:ext>
            </a:extLst>
          </p:cNvPr>
          <p:cNvSpPr txBox="1">
            <a:spLocks/>
          </p:cNvSpPr>
          <p:nvPr userDrawn="1"/>
        </p:nvSpPr>
        <p:spPr>
          <a:xfrm>
            <a:off x="10560496" y="6584167"/>
            <a:ext cx="1440160" cy="273833"/>
          </a:xfrm>
          <a:prstGeom prst="rect">
            <a:avLst/>
          </a:prstGeom>
        </p:spPr>
        <p:txBody>
          <a:bodyPr vert="horz" lIns="91440" tIns="45720" rIns="91440" bIns="45720" rtlCol="0" anchor="ctr"/>
          <a:lstStyle>
            <a:defPPr>
              <a:defRPr lang="it-IT"/>
            </a:defPPr>
            <a:lvl1pPr marL="0" algn="ctr"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u="sng" dirty="0">
                <a:solidFill>
                  <a:schemeClr val="bg1">
                    <a:lumMod val="50000"/>
                  </a:schemeClr>
                </a:solidFill>
              </a:rPr>
              <a:t>https://www.aboutscience.eu/</a:t>
            </a:r>
          </a:p>
        </p:txBody>
      </p:sp>
    </p:spTree>
    <p:extLst>
      <p:ext uri="{BB962C8B-B14F-4D97-AF65-F5344CB8AC3E}">
        <p14:creationId xmlns:p14="http://schemas.microsoft.com/office/powerpoint/2010/main" val="188765700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magine laterale - due colonne">
    <p:spTree>
      <p:nvGrpSpPr>
        <p:cNvPr id="1" name=""/>
        <p:cNvGrpSpPr/>
        <p:nvPr/>
      </p:nvGrpSpPr>
      <p:grpSpPr>
        <a:xfrm>
          <a:off x="0" y="0"/>
          <a:ext cx="0" cy="0"/>
          <a:chOff x="0" y="0"/>
          <a:chExt cx="0" cy="0"/>
        </a:xfrm>
      </p:grpSpPr>
      <p:sp>
        <p:nvSpPr>
          <p:cNvPr id="4" name="Segnaposto immagine 3">
            <a:extLst>
              <a:ext uri="{FF2B5EF4-FFF2-40B4-BE49-F238E27FC236}">
                <a16:creationId xmlns:a16="http://schemas.microsoft.com/office/drawing/2014/main" id="{102A9B30-6920-45CF-9AAC-043B8854F173}"/>
              </a:ext>
            </a:extLst>
          </p:cNvPr>
          <p:cNvSpPr>
            <a:spLocks noGrp="1"/>
          </p:cNvSpPr>
          <p:nvPr>
            <p:ph type="pic" sz="quarter" idx="17"/>
          </p:nvPr>
        </p:nvSpPr>
        <p:spPr>
          <a:xfrm>
            <a:off x="3" y="557588"/>
            <a:ext cx="2543604" cy="6039764"/>
          </a:xfrm>
          <a:prstGeom prst="rect">
            <a:avLst/>
          </a:prstGeom>
        </p:spPr>
        <p:txBody>
          <a:bodyPr/>
          <a:lstStyle>
            <a:lvl1pPr marL="0" indent="0">
              <a:buNone/>
              <a:defRPr sz="1800">
                <a:solidFill>
                  <a:schemeClr val="tx1">
                    <a:lumMod val="90000"/>
                    <a:lumOff val="10000"/>
                  </a:schemeClr>
                </a:solidFill>
              </a:defRPr>
            </a:lvl1pPr>
          </a:lstStyle>
          <a:p>
            <a:r>
              <a:rPr lang="en-US"/>
              <a:t>Click icon to add picture</a:t>
            </a:r>
            <a:endParaRPr lang="it-IT" dirty="0"/>
          </a:p>
        </p:txBody>
      </p:sp>
      <p:sp>
        <p:nvSpPr>
          <p:cNvPr id="13" name="Segnaposto testo 6">
            <a:extLst>
              <a:ext uri="{FF2B5EF4-FFF2-40B4-BE49-F238E27FC236}">
                <a16:creationId xmlns:a16="http://schemas.microsoft.com/office/drawing/2014/main" id="{267219E7-3C61-4F6A-B59B-7DF1D9C49BEB}"/>
              </a:ext>
            </a:extLst>
          </p:cNvPr>
          <p:cNvSpPr>
            <a:spLocks noGrp="1"/>
          </p:cNvSpPr>
          <p:nvPr>
            <p:ph type="body" sz="quarter" idx="18" hasCustomPrompt="1"/>
          </p:nvPr>
        </p:nvSpPr>
        <p:spPr>
          <a:xfrm>
            <a:off x="2927648" y="1268760"/>
            <a:ext cx="8654752" cy="5040660"/>
          </a:xfrm>
          <a:prstGeom prst="rect">
            <a:avLst/>
          </a:prstGeom>
        </p:spPr>
        <p:txBody>
          <a:bodyPr numCol="2" spcCol="360000">
            <a:noAutofit/>
          </a:bodyPr>
          <a:lstStyle>
            <a:lvl1pPr marL="0" marR="0" indent="0" algn="just" defTabSz="914400" rtl="0" eaLnBrk="1" fontAlgn="auto" latinLnBrk="0" hangingPunct="1">
              <a:lnSpc>
                <a:spcPct val="100000"/>
              </a:lnSpc>
              <a:spcBef>
                <a:spcPct val="20000"/>
              </a:spcBef>
              <a:spcAft>
                <a:spcPts val="0"/>
              </a:spcAft>
              <a:buClrTx/>
              <a:buSzTx/>
              <a:buFont typeface="Arial" pitchFamily="34" charset="0"/>
              <a:buNone/>
              <a:tabLst/>
              <a:defRPr lang="it-IT" sz="1200" b="0" i="0" u="none" strike="noStrike" smtClean="0">
                <a:solidFill>
                  <a:schemeClr val="tx1">
                    <a:lumMod val="95000"/>
                    <a:lumOff val="5000"/>
                  </a:schemeClr>
                </a:solidFill>
                <a:effectLst/>
              </a:defRPr>
            </a:lvl1pPr>
            <a:lvl2pPr algn="just">
              <a:defRPr sz="1600"/>
            </a:lvl2pPr>
            <a:lvl3pPr algn="just">
              <a:defRPr sz="1400"/>
            </a:lvl3pPr>
            <a:lvl4pPr algn="just">
              <a:defRPr sz="1100"/>
            </a:lvl4pPr>
            <a:lvl5pPr algn="just">
              <a:defRPr sz="1200"/>
            </a:lvl5pPr>
          </a:lstStyle>
          <a:p>
            <a:r>
              <a:rPr lang="it-IT" b="0" i="0" u="none" strike="noStrike" dirty="0" err="1">
                <a:effectLst/>
                <a:latin typeface="Verdana" panose="020B0604030504040204" pitchFamily="34" charset="0"/>
              </a:rPr>
              <a:t>Lorem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ipsum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dolor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amet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consectetuer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adipiscing</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commodo</a:t>
            </a:r>
            <a:r>
              <a:rPr lang="it-IT" b="0" i="0" u="none" strike="noStrike" dirty="0">
                <a:effectLst/>
                <a:latin typeface="Verdana" panose="020B0604030504040204" pitchFamily="34" charset="0"/>
              </a:rPr>
              <a:t> ligula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dolor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massa. </a:t>
            </a:r>
            <a:r>
              <a:rPr lang="it-IT" b="0" i="0" u="none" strike="noStrike" dirty="0" err="1">
                <a:effectLst/>
                <a:latin typeface="Verdana" panose="020B0604030504040204" pitchFamily="34" charset="0"/>
              </a:rPr>
              <a:t>Cum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sociis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natoque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penatibus</a:t>
            </a:r>
            <a:r>
              <a:rPr lang="it-IT" b="0" i="0" u="none" strike="noStrike" dirty="0">
                <a:effectLst/>
                <a:latin typeface="Verdana" panose="020B0604030504040204" pitchFamily="34" charset="0"/>
              </a:rPr>
              <a:t> et </a:t>
            </a:r>
            <a:r>
              <a:rPr lang="it-IT" b="0" i="0" u="none" strike="noStrike" dirty="0" err="1">
                <a:effectLst/>
                <a:latin typeface="Verdana" panose="020B0604030504040204" pitchFamily="34" charset="0"/>
              </a:rPr>
              <a:t>magnis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parturient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montes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nascetur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ridiculus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ultricies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pellentesque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pretium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a:t>
            </a:r>
            <a:r>
              <a:rPr lang="it-IT" b="0" i="0" u="none" strike="noStrike" dirty="0">
                <a:effectLst/>
                <a:latin typeface="Verdana" panose="020B0604030504040204" pitchFamily="34" charset="0"/>
              </a:rPr>
              <a:t>. Nulla </a:t>
            </a:r>
            <a:r>
              <a:rPr lang="it-IT" b="0" i="0" u="none" strike="noStrike" dirty="0" err="1">
                <a:effectLst/>
                <a:latin typeface="Verdana" panose="020B0604030504040204" pitchFamily="34" charset="0"/>
              </a:rPr>
              <a:t>consequat</a:t>
            </a:r>
            <a:r>
              <a:rPr lang="it-IT" b="0" i="0" u="none" strike="noStrike" dirty="0">
                <a:effectLst/>
                <a:latin typeface="Verdana" panose="020B0604030504040204" pitchFamily="34" charset="0"/>
              </a:rPr>
              <a:t> massa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pede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fringilla</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vel</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aliquet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vulputate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arcu</a:t>
            </a:r>
            <a:r>
              <a:rPr lang="it-IT" b="0" i="0" u="none" strike="noStrike" dirty="0">
                <a:effectLst/>
                <a:latin typeface="Verdana" panose="020B0604030504040204" pitchFamily="34" charset="0"/>
              </a:rPr>
              <a:t>.</a:t>
            </a:r>
          </a:p>
          <a:p>
            <a:r>
              <a:rPr lang="it-IT" b="0" i="0" u="none" strike="noStrike" dirty="0">
                <a:effectLst/>
                <a:latin typeface="Verdana" panose="020B0604030504040204" pitchFamily="34" charset="0"/>
              </a:rPr>
              <a:t>In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rhoncus</a:t>
            </a:r>
            <a:r>
              <a:rPr lang="it-IT" b="0" i="0" u="none" strike="noStrike" dirty="0">
                <a:effectLst/>
                <a:latin typeface="Verdana" panose="020B0604030504040204" pitchFamily="34" charset="0"/>
              </a:rPr>
              <a:t> ut, </a:t>
            </a:r>
            <a:r>
              <a:rPr lang="it-IT" b="0" i="0" u="none" strike="noStrike" dirty="0" err="1">
                <a:effectLst/>
                <a:latin typeface="Verdana" panose="020B0604030504040204" pitchFamily="34" charset="0"/>
              </a:rPr>
              <a:t>imperdiet</a:t>
            </a:r>
            <a:r>
              <a:rPr lang="it-IT" b="0" i="0" u="none" strike="noStrike" dirty="0">
                <a:effectLst/>
                <a:latin typeface="Verdana" panose="020B0604030504040204" pitchFamily="34" charset="0"/>
              </a:rPr>
              <a:t> a, </a:t>
            </a:r>
            <a:r>
              <a:rPr lang="it-IT" b="0" i="0" u="none" strike="noStrike" dirty="0" err="1">
                <a:effectLst/>
                <a:latin typeface="Verdana" panose="020B0604030504040204" pitchFamily="34" charset="0"/>
              </a:rPr>
              <a:t>venenatis</a:t>
            </a:r>
            <a:r>
              <a:rPr lang="it-IT" b="0" i="0" u="none" strike="noStrike" dirty="0">
                <a:effectLst/>
                <a:latin typeface="Verdana" panose="020B0604030504040204" pitchFamily="34" charset="0"/>
              </a:rPr>
              <a:t> vitae,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Nullam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dictum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pede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mollis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pretium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Integer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tincidunt</a:t>
            </a:r>
            <a:r>
              <a:rPr lang="it-IT" b="0" i="0" u="none" strike="noStrike" dirty="0">
                <a:effectLst/>
                <a:latin typeface="Verdana" panose="020B0604030504040204" pitchFamily="34" charset="0"/>
              </a:rPr>
              <a:t>. Cras </a:t>
            </a:r>
            <a:r>
              <a:rPr lang="it-IT" b="0" i="0" u="none" strike="noStrike" dirty="0" err="1">
                <a:effectLst/>
                <a:latin typeface="Verdana" panose="020B0604030504040204" pitchFamily="34" charset="0"/>
              </a:rPr>
              <a:t>dapibus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Vivamus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elementum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semper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nisi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vulputate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eleifend</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tellus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leo</a:t>
            </a:r>
            <a:r>
              <a:rPr lang="it-IT" b="0" i="0" u="none" strike="noStrike" dirty="0">
                <a:effectLst/>
                <a:latin typeface="Verdana" panose="020B0604030504040204" pitchFamily="34" charset="0"/>
              </a:rPr>
              <a:t> ligula, </a:t>
            </a:r>
            <a:r>
              <a:rPr lang="it-IT" b="0" i="0" u="none" strike="noStrike" dirty="0" err="1">
                <a:effectLst/>
                <a:latin typeface="Verdana" panose="020B0604030504040204" pitchFamily="34" charset="0"/>
              </a:rPr>
              <a:t>porttitor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consequat</a:t>
            </a:r>
            <a:r>
              <a:rPr lang="it-IT" b="0" i="0" u="none" strike="noStrike" dirty="0">
                <a:effectLst/>
                <a:latin typeface="Verdana" panose="020B0604030504040204" pitchFamily="34" charset="0"/>
              </a:rPr>
              <a:t> vitae, </a:t>
            </a:r>
            <a:r>
              <a:rPr lang="it-IT" b="0" i="0" u="none" strike="noStrike" dirty="0" err="1">
                <a:effectLst/>
                <a:latin typeface="Verdana" panose="020B0604030504040204" pitchFamily="34" charset="0"/>
              </a:rPr>
              <a:t>eleifend</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Aliquam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lorem</a:t>
            </a:r>
            <a:r>
              <a:rPr lang="it-IT" b="0" i="0" u="none" strike="noStrike" dirty="0">
                <a:effectLst/>
                <a:latin typeface="Verdana" panose="020B0604030504040204" pitchFamily="34" charset="0"/>
              </a:rPr>
              <a:t> ante, </a:t>
            </a:r>
            <a:r>
              <a:rPr lang="it-IT" b="0" i="0" u="none" strike="noStrike" dirty="0" err="1">
                <a:effectLst/>
                <a:latin typeface="Verdana" panose="020B0604030504040204" pitchFamily="34" charset="0"/>
              </a:rPr>
              <a:t>dapibus</a:t>
            </a:r>
            <a:r>
              <a:rPr lang="it-IT" b="0" i="0" u="none" strike="noStrike" dirty="0">
                <a:effectLst/>
                <a:latin typeface="Verdana" panose="020B0604030504040204" pitchFamily="34" charset="0"/>
              </a:rPr>
              <a:t> in, viverra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feugiat</a:t>
            </a:r>
            <a:r>
              <a:rPr lang="it-IT" b="0" i="0" u="none" strike="noStrike" dirty="0">
                <a:effectLst/>
                <a:latin typeface="Verdana" panose="020B0604030504040204" pitchFamily="34" charset="0"/>
              </a:rPr>
              <a:t> a, </a:t>
            </a:r>
            <a:r>
              <a:rPr lang="it-IT" b="0" i="0" u="none" strike="noStrike" dirty="0" err="1">
                <a:effectLst/>
                <a:latin typeface="Verdana" panose="020B0604030504040204" pitchFamily="34" charset="0"/>
              </a:rPr>
              <a:t>tellus</a:t>
            </a:r>
            <a:r>
              <a:rPr lang="it-IT" b="0" i="0" u="none" strike="noStrike" dirty="0">
                <a:effectLst/>
                <a:latin typeface="Verdana" panose="020B0604030504040204" pitchFamily="34" charset="0"/>
              </a:rPr>
              <a:t>.</a:t>
            </a:r>
          </a:p>
          <a:p>
            <a:r>
              <a:rPr lang="it-IT" b="0" i="0" u="none" strike="noStrike" dirty="0" err="1">
                <a:effectLst/>
                <a:latin typeface="Verdana" panose="020B0604030504040204" pitchFamily="34" charset="0"/>
              </a:rPr>
              <a:t>Phasellus</a:t>
            </a:r>
            <a:r>
              <a:rPr lang="it-IT" b="0" i="0" u="none" strike="noStrike" dirty="0">
                <a:effectLst/>
                <a:latin typeface="Verdana" panose="020B0604030504040204" pitchFamily="34" charset="0"/>
              </a:rPr>
              <a:t> viverra nulla ut </a:t>
            </a:r>
            <a:r>
              <a:rPr lang="it-IT" b="0" i="0" u="none" strike="noStrike" dirty="0" err="1">
                <a:effectLst/>
                <a:latin typeface="Verdana" panose="020B0604030504040204" pitchFamily="34" charset="0"/>
              </a:rPr>
              <a:t>metus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varius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laoreet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Quisque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rutrum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imperdiet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Etiam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ultricies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nisi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vel</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augue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Curabitur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ullamcorper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ultricies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nisi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dui</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Etiam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rhoncus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Maecenas</a:t>
            </a:r>
            <a:r>
              <a:rPr lang="it-IT" b="0" i="0" u="none" strike="noStrike" dirty="0">
                <a:effectLst/>
                <a:latin typeface="Verdana" panose="020B0604030504040204" pitchFamily="34" charset="0"/>
              </a:rPr>
              <a:t> tempus, </a:t>
            </a:r>
            <a:r>
              <a:rPr lang="it-IT" b="0" i="0" u="none" strike="noStrike" dirty="0" err="1">
                <a:effectLst/>
                <a:latin typeface="Verdana" panose="020B0604030504040204" pitchFamily="34" charset="0"/>
              </a:rPr>
              <a:t>tellus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condimentum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rhoncus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semper</a:t>
            </a:r>
            <a:r>
              <a:rPr lang="it-IT" b="0" i="0" u="none" strike="noStrike" dirty="0">
                <a:effectLst/>
                <a:latin typeface="Verdana" panose="020B0604030504040204" pitchFamily="34" charset="0"/>
              </a:rPr>
              <a:t> libero, </a:t>
            </a:r>
            <a:r>
              <a:rPr lang="it-IT" b="0" i="0" u="none" strike="noStrike" dirty="0" err="1">
                <a:effectLst/>
                <a:latin typeface="Verdana" panose="020B0604030504040204" pitchFamily="34" charset="0"/>
              </a:rPr>
              <a:t>sit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amet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adipiscing</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sed</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ipsum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quam</a:t>
            </a:r>
            <a:r>
              <a:rPr lang="it-IT" b="0" i="0" u="none" strike="noStrike" dirty="0">
                <a:effectLst/>
                <a:latin typeface="Verdana" panose="020B0604030504040204" pitchFamily="34" charset="0"/>
              </a:rPr>
              <a:t> nunc, </a:t>
            </a:r>
            <a:r>
              <a:rPr lang="it-IT" b="0" i="0" u="none" strike="noStrike" dirty="0" err="1">
                <a:effectLst/>
                <a:latin typeface="Verdana" panose="020B0604030504040204" pitchFamily="34" charset="0"/>
              </a:rPr>
              <a:t>blandit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vel</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luctus</a:t>
            </a:r>
            <a:r>
              <a:rPr lang="it-IT" b="0" i="0" u="none" strike="noStrike" dirty="0">
                <a:effectLst/>
                <a:latin typeface="Verdana" panose="020B0604030504040204" pitchFamily="34" charset="0"/>
              </a:rPr>
              <a:t> pulvinar, </a:t>
            </a:r>
            <a:r>
              <a:rPr lang="it-IT" b="0" i="0" u="none" strike="noStrike" dirty="0" err="1">
                <a:effectLst/>
                <a:latin typeface="Verdana" panose="020B0604030504040204" pitchFamily="34" charset="0"/>
              </a:rPr>
              <a:t>hendrerit</a:t>
            </a:r>
            <a:r>
              <a:rPr lang="it-IT" b="0" i="0" u="none" strike="noStrike" dirty="0">
                <a:effectLst/>
                <a:latin typeface="Verdana" panose="020B0604030504040204" pitchFamily="34" charset="0"/>
              </a:rPr>
              <a:t> id, </a:t>
            </a:r>
            <a:r>
              <a:rPr lang="it-IT" b="0" i="0" u="none" strike="noStrike" dirty="0" err="1">
                <a:effectLst/>
                <a:latin typeface="Verdana" panose="020B0604030504040204" pitchFamily="34" charset="0"/>
              </a:rPr>
              <a:t>lorem</a:t>
            </a:r>
            <a:r>
              <a:rPr lang="it-IT" b="0" i="0" u="none" strike="noStrike" dirty="0">
                <a:effectLst/>
                <a:latin typeface="Verdana" panose="020B0604030504040204" pitchFamily="34" charset="0"/>
              </a:rPr>
              <a:t>.</a:t>
            </a:r>
          </a:p>
          <a:p>
            <a:r>
              <a:rPr lang="it-IT" b="0" i="0" u="none" strike="noStrike" dirty="0" err="1">
                <a:effectLst/>
                <a:latin typeface="Verdana" panose="020B0604030504040204" pitchFamily="34" charset="0"/>
              </a:rPr>
              <a:t>Lorem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ipsum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dolor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amet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consectetuer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adipiscing</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elit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commodo</a:t>
            </a:r>
            <a:r>
              <a:rPr lang="it-IT" b="0" i="0" u="none" strike="noStrike" dirty="0">
                <a:effectLst/>
                <a:latin typeface="Verdana" panose="020B0604030504040204" pitchFamily="34" charset="0"/>
              </a:rPr>
              <a:t> ligula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dolor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Aenean</a:t>
            </a:r>
            <a:r>
              <a:rPr lang="it-IT" b="0" i="0" u="none" strike="noStrike" dirty="0">
                <a:effectLst/>
                <a:latin typeface="Verdana" panose="020B0604030504040204" pitchFamily="34" charset="0"/>
              </a:rPr>
              <a:t> massa. </a:t>
            </a:r>
            <a:r>
              <a:rPr lang="it-IT" b="0" i="0" u="none" strike="noStrike" dirty="0" err="1">
                <a:effectLst/>
                <a:latin typeface="Verdana" panose="020B0604030504040204" pitchFamily="34" charset="0"/>
              </a:rPr>
              <a:t>Cum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sociis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natoque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penatibus</a:t>
            </a:r>
            <a:r>
              <a:rPr lang="it-IT" b="0" i="0" u="none" strike="noStrike" dirty="0">
                <a:effectLst/>
                <a:latin typeface="Verdana" panose="020B0604030504040204" pitchFamily="34" charset="0"/>
              </a:rPr>
              <a:t> et </a:t>
            </a:r>
            <a:r>
              <a:rPr lang="it-IT" b="0" i="0" u="none" strike="noStrike" dirty="0" err="1">
                <a:effectLst/>
                <a:latin typeface="Verdana" panose="020B0604030504040204" pitchFamily="34" charset="0"/>
              </a:rPr>
              <a:t>magnis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parturient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montes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nascetur</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ridiculus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mus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quam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felis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ultricies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pellentesque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eu</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pretium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sem</a:t>
            </a:r>
            <a:r>
              <a:rPr lang="it-IT" b="0" i="0" u="none" strike="noStrike" dirty="0">
                <a:effectLst/>
                <a:latin typeface="Verdana" panose="020B0604030504040204" pitchFamily="34" charset="0"/>
              </a:rPr>
              <a:t>. Nulla </a:t>
            </a:r>
            <a:r>
              <a:rPr lang="it-IT" b="0" i="0" u="none" strike="noStrike" dirty="0" err="1">
                <a:effectLst/>
                <a:latin typeface="Verdana" panose="020B0604030504040204" pitchFamily="34" charset="0"/>
              </a:rPr>
              <a:t>consequat</a:t>
            </a:r>
            <a:r>
              <a:rPr lang="it-IT" b="0" i="0" u="none" strike="noStrike" dirty="0">
                <a:effectLst/>
                <a:latin typeface="Verdana" panose="020B0604030504040204" pitchFamily="34" charset="0"/>
              </a:rPr>
              <a:t> massa </a:t>
            </a:r>
            <a:r>
              <a:rPr lang="it-IT" b="0" i="0" u="none" strike="noStrike" dirty="0" err="1">
                <a:effectLst/>
                <a:latin typeface="Verdana" panose="020B0604030504040204" pitchFamily="34" charset="0"/>
              </a:rPr>
              <a:t>quis</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enim</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Donec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pede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justo</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fringilla</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vel</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aliquet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nec</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vulputate</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eget</a:t>
            </a:r>
            <a:r>
              <a:rPr lang="it-IT" b="0" i="0" u="none" strike="noStrike" dirty="0">
                <a:effectLst/>
                <a:latin typeface="Verdana" panose="020B0604030504040204" pitchFamily="34" charset="0"/>
              </a:rPr>
              <a:t>, </a:t>
            </a:r>
            <a:r>
              <a:rPr lang="it-IT" b="0" i="0" u="none" strike="noStrike" dirty="0" err="1">
                <a:effectLst/>
                <a:latin typeface="Verdana" panose="020B0604030504040204" pitchFamily="34" charset="0"/>
              </a:rPr>
              <a:t>arcu</a:t>
            </a:r>
            <a:r>
              <a:rPr lang="it-IT" b="0" i="0" u="none" strike="noStrike" dirty="0">
                <a:effectLst/>
                <a:latin typeface="Verdana" panose="020B0604030504040204" pitchFamily="34" charset="0"/>
              </a:rPr>
              <a:t>.</a:t>
            </a:r>
          </a:p>
          <a:p>
            <a:endParaRPr lang="it-IT" b="0" i="0" u="none" strike="noStrike" dirty="0">
              <a:effectLst/>
              <a:latin typeface="Verdana" panose="020B0604030504040204" pitchFamily="34" charset="0"/>
            </a:endParaRPr>
          </a:p>
          <a:p>
            <a:endParaRPr lang="it-IT" b="0" i="0" u="none" strike="noStrike" dirty="0">
              <a:effectLst/>
              <a:latin typeface="Verdana" panose="020B0604030504040204" pitchFamily="34" charset="0"/>
            </a:endParaRPr>
          </a:p>
          <a:p>
            <a:pPr lvl="0"/>
            <a:endParaRPr lang="it-IT" dirty="0"/>
          </a:p>
        </p:txBody>
      </p:sp>
      <p:sp>
        <p:nvSpPr>
          <p:cNvPr id="7" name="Rettangolo 6">
            <a:hlinkClick r:id="rId2"/>
            <a:extLst>
              <a:ext uri="{FF2B5EF4-FFF2-40B4-BE49-F238E27FC236}">
                <a16:creationId xmlns:a16="http://schemas.microsoft.com/office/drawing/2014/main" id="{F83DBB2A-E67E-2A56-8CDB-0D8B24E83A75}"/>
              </a:ext>
            </a:extLst>
          </p:cNvPr>
          <p:cNvSpPr/>
          <p:nvPr userDrawn="1"/>
        </p:nvSpPr>
        <p:spPr>
          <a:xfrm>
            <a:off x="10056440" y="0"/>
            <a:ext cx="472616"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a:hlinkClick r:id="rId3"/>
            <a:extLst>
              <a:ext uri="{FF2B5EF4-FFF2-40B4-BE49-F238E27FC236}">
                <a16:creationId xmlns:a16="http://schemas.microsoft.com/office/drawing/2014/main" id="{B04105F4-190B-47FD-09E7-AA4507A208AC}"/>
              </a:ext>
            </a:extLst>
          </p:cNvPr>
          <p:cNvSpPr/>
          <p:nvPr userDrawn="1"/>
        </p:nvSpPr>
        <p:spPr>
          <a:xfrm>
            <a:off x="10624539" y="1"/>
            <a:ext cx="1567461" cy="54868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1D0A1358-A3C1-B9ED-609A-58384A20CA6A}"/>
              </a:ext>
            </a:extLst>
          </p:cNvPr>
          <p:cNvSpPr>
            <a:spLocks noGrp="1"/>
          </p:cNvSpPr>
          <p:nvPr>
            <p:ph type="title" hasCustomPrompt="1"/>
          </p:nvPr>
        </p:nvSpPr>
        <p:spPr>
          <a:xfrm>
            <a:off x="2927351" y="558130"/>
            <a:ext cx="8676448" cy="550466"/>
          </a:xfrm>
          <a:prstGeom prst="rect">
            <a:avLst/>
          </a:prstGeom>
        </p:spPr>
        <p:txBody>
          <a:bodyPr anchor="ctr">
            <a:noAutofit/>
          </a:bodyPr>
          <a:lstStyle>
            <a:lvl1pPr algn="l">
              <a:defRPr sz="2400">
                <a:solidFill>
                  <a:schemeClr val="tx1">
                    <a:lumMod val="95000"/>
                    <a:lumOff val="5000"/>
                  </a:schemeClr>
                </a:solidFill>
                <a:latin typeface="+mj-lt"/>
              </a:defRPr>
            </a:lvl1pPr>
          </a:lstStyle>
          <a:p>
            <a:r>
              <a:rPr lang="it-IT" dirty="0"/>
              <a:t>TITOLO SLIDE</a:t>
            </a:r>
          </a:p>
        </p:txBody>
      </p:sp>
      <p:sp>
        <p:nvSpPr>
          <p:cNvPr id="3" name="Segnaposto testo 2">
            <a:extLst>
              <a:ext uri="{FF2B5EF4-FFF2-40B4-BE49-F238E27FC236}">
                <a16:creationId xmlns:a16="http://schemas.microsoft.com/office/drawing/2014/main" id="{0913F12E-23A8-2F21-5E3A-FF98D961D4A5}"/>
              </a:ext>
            </a:extLst>
          </p:cNvPr>
          <p:cNvSpPr>
            <a:spLocks noGrp="1"/>
          </p:cNvSpPr>
          <p:nvPr>
            <p:ph type="body" sz="quarter" idx="14" hasCustomPrompt="1"/>
          </p:nvPr>
        </p:nvSpPr>
        <p:spPr>
          <a:xfrm>
            <a:off x="631825" y="115888"/>
            <a:ext cx="8704263" cy="263525"/>
          </a:xfrm>
          <a:prstGeom prst="rect">
            <a:avLst/>
          </a:prstGeom>
        </p:spPr>
        <p:txBody>
          <a:bodyPr/>
          <a:lstStyle>
            <a:lvl1pPr marL="0" indent="0">
              <a:buNone/>
              <a:defRPr sz="1200">
                <a:solidFill>
                  <a:schemeClr val="bg1"/>
                </a:solidFill>
                <a:latin typeface="+mj-lt"/>
                <a:cs typeface="Arial" panose="020B0604020202020204" pitchFamily="34" charset="0"/>
              </a:defRPr>
            </a:lvl1pPr>
            <a:lvl2pPr marL="457200" indent="0">
              <a:buNone/>
              <a:defRPr>
                <a:latin typeface="Arial" panose="020B0604020202020204" pitchFamily="34" charset="0"/>
                <a:cs typeface="Arial" panose="020B0604020202020204" pitchFamily="34" charset="0"/>
              </a:defRPr>
            </a:lvl2pPr>
            <a:lvl3pPr marL="914400" indent="0">
              <a:buNone/>
              <a:defRPr>
                <a:latin typeface="Arial" panose="020B0604020202020204" pitchFamily="34" charset="0"/>
                <a:cs typeface="Arial" panose="020B0604020202020204" pitchFamily="34" charset="0"/>
              </a:defRPr>
            </a:lvl3pPr>
            <a:lvl4pPr marL="1371600" indent="0">
              <a:buNone/>
              <a:defRPr>
                <a:latin typeface="Arial" panose="020B0604020202020204" pitchFamily="34" charset="0"/>
                <a:cs typeface="Arial" panose="020B0604020202020204" pitchFamily="34" charset="0"/>
              </a:defRPr>
            </a:lvl4pPr>
            <a:lvl5pPr marL="1828800" indent="0">
              <a:buNone/>
              <a:defRPr>
                <a:latin typeface="Arial" panose="020B0604020202020204" pitchFamily="34" charset="0"/>
                <a:cs typeface="Arial" panose="020B0604020202020204" pitchFamily="34" charset="0"/>
              </a:defRPr>
            </a:lvl5pPr>
          </a:lstStyle>
          <a:p>
            <a:pPr lvl="0"/>
            <a:r>
              <a:rPr lang="it-IT" dirty="0" err="1"/>
              <a:t>Lorem</a:t>
            </a:r>
            <a:r>
              <a:rPr lang="it-IT" dirty="0"/>
              <a:t> </a:t>
            </a:r>
            <a:r>
              <a:rPr lang="it-IT" dirty="0" err="1"/>
              <a:t>ipsum</a:t>
            </a:r>
            <a:endParaRPr lang="it-IT" dirty="0"/>
          </a:p>
        </p:txBody>
      </p:sp>
      <p:sp>
        <p:nvSpPr>
          <p:cNvPr id="5" name="Segnaposto piè di pagina 4">
            <a:hlinkClick r:id="rId4"/>
            <a:extLst>
              <a:ext uri="{FF2B5EF4-FFF2-40B4-BE49-F238E27FC236}">
                <a16:creationId xmlns:a16="http://schemas.microsoft.com/office/drawing/2014/main" id="{93FE05EB-455E-AC9A-4CB9-7AE5AD100A6B}"/>
              </a:ext>
            </a:extLst>
          </p:cNvPr>
          <p:cNvSpPr txBox="1">
            <a:spLocks/>
          </p:cNvSpPr>
          <p:nvPr userDrawn="1"/>
        </p:nvSpPr>
        <p:spPr>
          <a:xfrm>
            <a:off x="10560496" y="6584167"/>
            <a:ext cx="1440160" cy="273833"/>
          </a:xfrm>
          <a:prstGeom prst="rect">
            <a:avLst/>
          </a:prstGeom>
        </p:spPr>
        <p:txBody>
          <a:bodyPr vert="horz" lIns="91440" tIns="45720" rIns="91440" bIns="45720" rtlCol="0" anchor="ctr"/>
          <a:lstStyle>
            <a:defPPr>
              <a:defRPr lang="it-IT"/>
            </a:defPPr>
            <a:lvl1pPr marL="0" algn="ctr" defTabSz="914400" rtl="0" eaLnBrk="1" latinLnBrk="0" hangingPunct="1">
              <a:defRPr sz="700"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it-IT" u="sng" dirty="0">
                <a:solidFill>
                  <a:schemeClr val="bg1">
                    <a:lumMod val="50000"/>
                  </a:schemeClr>
                </a:solidFill>
              </a:rPr>
              <a:t>https://www.aboutscience.eu/</a:t>
            </a:r>
          </a:p>
        </p:txBody>
      </p:sp>
    </p:spTree>
    <p:extLst>
      <p:ext uri="{BB962C8B-B14F-4D97-AF65-F5344CB8AC3E}">
        <p14:creationId xmlns:p14="http://schemas.microsoft.com/office/powerpoint/2010/main" val="1605555338"/>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9">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65" r:id="rId2"/>
    <p:sldLayoutId id="2147483661" r:id="rId3"/>
    <p:sldLayoutId id="2147483662" r:id="rId4"/>
    <p:sldLayoutId id="2147483654" r:id="rId5"/>
    <p:sldLayoutId id="2147483655" r:id="rId6"/>
    <p:sldLayoutId id="2147483651" r:id="rId7"/>
    <p:sldLayoutId id="2147483663" r:id="rId8"/>
    <p:sldLayoutId id="2147483664" r:id="rId9"/>
    <p:sldLayoutId id="2147483652" r:id="rId10"/>
    <p:sldLayoutId id="2147483653" r:id="rId11"/>
    <p:sldLayoutId id="2147483656" r:id="rId12"/>
    <p:sldLayoutId id="2147483657" r:id="rId13"/>
    <p:sldLayoutId id="2147483666" r:id="rId14"/>
    <p:sldLayoutId id="2147483667" r:id="rId15"/>
    <p:sldLayoutId id="2147483668" r:id="rId16"/>
    <p:sldLayoutId id="2147483669" r:id="rId17"/>
  </p:sldLayoutIdLst>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hf sldNum="0" hdr="0" dt="0"/>
  <p:txStyles>
    <p:titleStyle>
      <a:lvl1pPr algn="ctr" defTabSz="914400" rtl="0" eaLnBrk="1" latinLnBrk="0" hangingPunct="1">
        <a:spcBef>
          <a:spcPct val="0"/>
        </a:spcBef>
        <a:buNone/>
        <a:defRPr sz="2800" kern="1200">
          <a:solidFill>
            <a:schemeClr val="tx1">
              <a:lumMod val="75000"/>
              <a:lumOff val="25000"/>
            </a:schemeClr>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2400" kern="1200">
          <a:solidFill>
            <a:schemeClr val="tx1">
              <a:lumMod val="75000"/>
              <a:lumOff val="2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000" kern="1200">
          <a:solidFill>
            <a:schemeClr val="tx1">
              <a:lumMod val="75000"/>
              <a:lumOff val="2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800" kern="1200">
          <a:solidFill>
            <a:schemeClr val="tx1">
              <a:lumMod val="75000"/>
              <a:lumOff val="2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400" kern="1200">
          <a:solidFill>
            <a:schemeClr val="tx1">
              <a:lumMod val="75000"/>
              <a:lumOff val="2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75000"/>
              <a:lumOff val="2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 Target="slide2.xml"/><Relationship Id="rId1" Type="http://schemas.openxmlformats.org/officeDocument/2006/relationships/slideLayout" Target="../slideLayouts/slideLayout1.xml"/><Relationship Id="rId6" Type="http://schemas.openxmlformats.org/officeDocument/2006/relationships/slide" Target="slide11.xml"/><Relationship Id="rId5" Type="http://schemas.openxmlformats.org/officeDocument/2006/relationships/slide" Target="slide10.xml"/><Relationship Id="rId4" Type="http://schemas.openxmlformats.org/officeDocument/2006/relationships/slide" Target="slide6.xml"/></Relationships>
</file>

<file path=ppt/slides/_rels/slide10.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2.xml"/><Relationship Id="rId3" Type="http://schemas.openxmlformats.org/officeDocument/2006/relationships/image" Target="../media/image16.jpg"/><Relationship Id="rId7" Type="http://schemas.openxmlformats.org/officeDocument/2006/relationships/slide" Target="slide5.xml"/><Relationship Id="rId12" Type="http://schemas.openxmlformats.org/officeDocument/2006/relationships/slide" Target="slide11.xml"/><Relationship Id="rId2" Type="http://schemas.openxmlformats.org/officeDocument/2006/relationships/image" Target="../media/image15.jpg"/><Relationship Id="rId1" Type="http://schemas.openxmlformats.org/officeDocument/2006/relationships/slideLayout" Target="../slideLayouts/slideLayout15.xml"/><Relationship Id="rId6" Type="http://schemas.openxmlformats.org/officeDocument/2006/relationships/slide" Target="slide9.xml"/><Relationship Id="rId11" Type="http://schemas.openxmlformats.org/officeDocument/2006/relationships/slide" Target="slide8.xml"/><Relationship Id="rId5" Type="http://schemas.openxmlformats.org/officeDocument/2006/relationships/image" Target="../media/image3.svg"/><Relationship Id="rId10" Type="http://schemas.openxmlformats.org/officeDocument/2006/relationships/slide" Target="slide7.xml"/><Relationship Id="rId4" Type="http://schemas.openxmlformats.org/officeDocument/2006/relationships/image" Target="../media/image4.svg"/><Relationship Id="rId9" Type="http://schemas.openxmlformats.org/officeDocument/2006/relationships/slide" Target="slide10.xml"/></Relationships>
</file>

<file path=ppt/slides/_rels/slide11.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image" Target="../media/image18.png"/><Relationship Id="rId7" Type="http://schemas.openxmlformats.org/officeDocument/2006/relationships/slide" Target="slide6.xml"/><Relationship Id="rId12" Type="http://schemas.openxmlformats.org/officeDocument/2006/relationships/slide" Target="slide2.xml"/><Relationship Id="rId2" Type="http://schemas.openxmlformats.org/officeDocument/2006/relationships/image" Target="../media/image17.png"/><Relationship Id="rId1" Type="http://schemas.openxmlformats.org/officeDocument/2006/relationships/slideLayout" Target="../slideLayouts/slideLayout16.xml"/><Relationship Id="rId6" Type="http://schemas.openxmlformats.org/officeDocument/2006/relationships/slide" Target="slide5.xml"/><Relationship Id="rId11" Type="http://schemas.openxmlformats.org/officeDocument/2006/relationships/slide" Target="slide11.xml"/><Relationship Id="rId5" Type="http://schemas.openxmlformats.org/officeDocument/2006/relationships/slide" Target="slide9.xml"/><Relationship Id="rId10" Type="http://schemas.openxmlformats.org/officeDocument/2006/relationships/slide" Target="slide8.xml"/><Relationship Id="rId4" Type="http://schemas.openxmlformats.org/officeDocument/2006/relationships/image" Target="../media/image3.svg"/><Relationship Id="rId9" Type="http://schemas.openxmlformats.org/officeDocument/2006/relationships/slide" Target="slide7.xml"/></Relationships>
</file>

<file path=ppt/slides/_rels/slide2.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image" Target="../media/image4.svg"/><Relationship Id="rId7" Type="http://schemas.openxmlformats.org/officeDocument/2006/relationships/slide" Target="slide6.xml"/><Relationship Id="rId12" Type="http://schemas.openxmlformats.org/officeDocument/2006/relationships/slide" Target="slide2.xml"/><Relationship Id="rId2" Type="http://schemas.openxmlformats.org/officeDocument/2006/relationships/image" Target="../media/image3.svg"/><Relationship Id="rId1" Type="http://schemas.openxmlformats.org/officeDocument/2006/relationships/slideLayout" Target="../slideLayouts/slideLayout17.xml"/><Relationship Id="rId6" Type="http://schemas.openxmlformats.org/officeDocument/2006/relationships/slide" Target="slide5.xml"/><Relationship Id="rId11" Type="http://schemas.openxmlformats.org/officeDocument/2006/relationships/slide" Target="slide11.xml"/><Relationship Id="rId5" Type="http://schemas.openxmlformats.org/officeDocument/2006/relationships/slide" Target="slide9.xml"/><Relationship Id="rId10" Type="http://schemas.openxmlformats.org/officeDocument/2006/relationships/slide" Target="slide8.xml"/><Relationship Id="rId4" Type="http://schemas.openxmlformats.org/officeDocument/2006/relationships/image" Target="../media/image5.svg"/><Relationship Id="rId9" Type="http://schemas.openxmlformats.org/officeDocument/2006/relationships/slide" Target="slide7.xml"/></Relationships>
</file>

<file path=ppt/slides/_rels/slide3.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2.xml"/><Relationship Id="rId3" Type="http://schemas.openxmlformats.org/officeDocument/2006/relationships/image" Target="../media/image5.svg"/><Relationship Id="rId7" Type="http://schemas.openxmlformats.org/officeDocument/2006/relationships/slide" Target="slide5.xml"/><Relationship Id="rId12" Type="http://schemas.openxmlformats.org/officeDocument/2006/relationships/slide" Target="slide11.xml"/><Relationship Id="rId2" Type="http://schemas.openxmlformats.org/officeDocument/2006/relationships/image" Target="../media/image4.svg"/><Relationship Id="rId1" Type="http://schemas.openxmlformats.org/officeDocument/2006/relationships/slideLayout" Target="../slideLayouts/slideLayout6.xml"/><Relationship Id="rId6" Type="http://schemas.openxmlformats.org/officeDocument/2006/relationships/slide" Target="slide9.xml"/><Relationship Id="rId11" Type="http://schemas.openxmlformats.org/officeDocument/2006/relationships/slide" Target="slide8.xml"/><Relationship Id="rId5" Type="http://schemas.openxmlformats.org/officeDocument/2006/relationships/image" Target="../media/image3.svg"/><Relationship Id="rId10" Type="http://schemas.openxmlformats.org/officeDocument/2006/relationships/slide" Target="slide7.xml"/><Relationship Id="rId4" Type="http://schemas.openxmlformats.org/officeDocument/2006/relationships/image" Target="../media/image6.svg"/><Relationship Id="rId9" Type="http://schemas.openxmlformats.org/officeDocument/2006/relationships/slide" Target="slide10.xml"/></Relationships>
</file>

<file path=ppt/slides/_rels/slide4.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image" Target="../media/image6.svg"/><Relationship Id="rId7" Type="http://schemas.openxmlformats.org/officeDocument/2006/relationships/slide" Target="slide6.xml"/><Relationship Id="rId12" Type="http://schemas.openxmlformats.org/officeDocument/2006/relationships/slide" Target="slide2.xml"/><Relationship Id="rId2" Type="http://schemas.openxmlformats.org/officeDocument/2006/relationships/image" Target="../media/image4.svg"/><Relationship Id="rId1" Type="http://schemas.openxmlformats.org/officeDocument/2006/relationships/slideLayout" Target="../slideLayouts/slideLayout2.xml"/><Relationship Id="rId6" Type="http://schemas.openxmlformats.org/officeDocument/2006/relationships/slide" Target="slide5.xml"/><Relationship Id="rId11" Type="http://schemas.openxmlformats.org/officeDocument/2006/relationships/slide" Target="slide11.xml"/><Relationship Id="rId5" Type="http://schemas.openxmlformats.org/officeDocument/2006/relationships/slide" Target="slide9.xml"/><Relationship Id="rId10" Type="http://schemas.openxmlformats.org/officeDocument/2006/relationships/slide" Target="slide8.xml"/><Relationship Id="rId4" Type="http://schemas.openxmlformats.org/officeDocument/2006/relationships/image" Target="../media/image3.svg"/><Relationship Id="rId9" Type="http://schemas.openxmlformats.org/officeDocument/2006/relationships/slide" Target="slide7.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2.xml"/><Relationship Id="rId3" Type="http://schemas.openxmlformats.org/officeDocument/2006/relationships/image" Target="../media/image7.png"/><Relationship Id="rId7" Type="http://schemas.openxmlformats.org/officeDocument/2006/relationships/slide" Target="slide5.xml"/><Relationship Id="rId12" Type="http://schemas.openxmlformats.org/officeDocument/2006/relationships/slide" Target="slide11.xml"/><Relationship Id="rId2" Type="http://schemas.openxmlformats.org/officeDocument/2006/relationships/image" Target="../media/image4.svg"/><Relationship Id="rId1" Type="http://schemas.openxmlformats.org/officeDocument/2006/relationships/slideLayout" Target="../slideLayouts/slideLayout14.xml"/><Relationship Id="rId6" Type="http://schemas.openxmlformats.org/officeDocument/2006/relationships/slide" Target="slide9.xml"/><Relationship Id="rId11" Type="http://schemas.openxmlformats.org/officeDocument/2006/relationships/slide" Target="slide8.xml"/><Relationship Id="rId5" Type="http://schemas.openxmlformats.org/officeDocument/2006/relationships/image" Target="../media/image3.svg"/><Relationship Id="rId10" Type="http://schemas.openxmlformats.org/officeDocument/2006/relationships/slide" Target="slide7.xml"/><Relationship Id="rId4" Type="http://schemas.openxmlformats.org/officeDocument/2006/relationships/image" Target="../media/image8.png"/><Relationship Id="rId9" Type="http://schemas.openxmlformats.org/officeDocument/2006/relationships/slide" Target="slide10.xml"/></Relationships>
</file>

<file path=ppt/slides/_rels/slide6.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image" Target="../media/image4.svg"/><Relationship Id="rId7" Type="http://schemas.openxmlformats.org/officeDocument/2006/relationships/slide" Target="slide6.xml"/><Relationship Id="rId12" Type="http://schemas.openxmlformats.org/officeDocument/2006/relationships/slide" Target="slide2.xml"/><Relationship Id="rId2" Type="http://schemas.openxmlformats.org/officeDocument/2006/relationships/image" Target="../media/image9.png"/><Relationship Id="rId1" Type="http://schemas.openxmlformats.org/officeDocument/2006/relationships/slideLayout" Target="../slideLayouts/slideLayout14.xml"/><Relationship Id="rId6" Type="http://schemas.openxmlformats.org/officeDocument/2006/relationships/slide" Target="slide5.xml"/><Relationship Id="rId11" Type="http://schemas.openxmlformats.org/officeDocument/2006/relationships/slide" Target="slide11.xml"/><Relationship Id="rId5" Type="http://schemas.openxmlformats.org/officeDocument/2006/relationships/slide" Target="slide9.xml"/><Relationship Id="rId10" Type="http://schemas.openxmlformats.org/officeDocument/2006/relationships/slide" Target="slide8.xml"/><Relationship Id="rId4" Type="http://schemas.openxmlformats.org/officeDocument/2006/relationships/image" Target="../media/image3.svg"/><Relationship Id="rId9" Type="http://schemas.openxmlformats.org/officeDocument/2006/relationships/slide" Target="slide7.xml"/></Relationships>
</file>

<file path=ppt/slides/_rels/slide7.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2.xml"/><Relationship Id="rId3" Type="http://schemas.openxmlformats.org/officeDocument/2006/relationships/hyperlink" Target="mailto:editorial@aboutscience.eu" TargetMode="External"/><Relationship Id="rId7" Type="http://schemas.openxmlformats.org/officeDocument/2006/relationships/slide" Target="slide5.xml"/><Relationship Id="rId12" Type="http://schemas.openxmlformats.org/officeDocument/2006/relationships/slide" Target="slide11.xml"/><Relationship Id="rId2" Type="http://schemas.openxmlformats.org/officeDocument/2006/relationships/image" Target="../media/image10.jpg"/><Relationship Id="rId1" Type="http://schemas.openxmlformats.org/officeDocument/2006/relationships/slideLayout" Target="../slideLayouts/slideLayout15.xml"/><Relationship Id="rId6" Type="http://schemas.openxmlformats.org/officeDocument/2006/relationships/slide" Target="slide9.xml"/><Relationship Id="rId11" Type="http://schemas.openxmlformats.org/officeDocument/2006/relationships/slide" Target="slide8.xml"/><Relationship Id="rId5" Type="http://schemas.openxmlformats.org/officeDocument/2006/relationships/image" Target="../media/image3.svg"/><Relationship Id="rId10" Type="http://schemas.openxmlformats.org/officeDocument/2006/relationships/slide" Target="slide7.xml"/><Relationship Id="rId4" Type="http://schemas.openxmlformats.org/officeDocument/2006/relationships/image" Target="../media/image4.svg"/><Relationship Id="rId9" Type="http://schemas.openxmlformats.org/officeDocument/2006/relationships/slide" Target="slide10.xml"/></Relationships>
</file>

<file path=ppt/slides/_rels/slide8.xml.rels><?xml version="1.0" encoding="UTF-8" standalone="yes"?>
<Relationships xmlns="http://schemas.openxmlformats.org/package/2006/relationships"><Relationship Id="rId8" Type="http://schemas.openxmlformats.org/officeDocument/2006/relationships/slide" Target="slide5.xml"/><Relationship Id="rId13" Type="http://schemas.openxmlformats.org/officeDocument/2006/relationships/slide" Target="slide11.xml"/><Relationship Id="rId3" Type="http://schemas.openxmlformats.org/officeDocument/2006/relationships/image" Target="../media/image12.jpg"/><Relationship Id="rId7" Type="http://schemas.openxmlformats.org/officeDocument/2006/relationships/slide" Target="slide9.xml"/><Relationship Id="rId12" Type="http://schemas.openxmlformats.org/officeDocument/2006/relationships/slide" Target="slide8.xml"/><Relationship Id="rId2" Type="http://schemas.openxmlformats.org/officeDocument/2006/relationships/image" Target="../media/image11.jpg"/><Relationship Id="rId1" Type="http://schemas.openxmlformats.org/officeDocument/2006/relationships/slideLayout" Target="../slideLayouts/slideLayout15.xml"/><Relationship Id="rId6" Type="http://schemas.openxmlformats.org/officeDocument/2006/relationships/image" Target="../media/image3.svg"/><Relationship Id="rId11" Type="http://schemas.openxmlformats.org/officeDocument/2006/relationships/slide" Target="slide7.xml"/><Relationship Id="rId5" Type="http://schemas.openxmlformats.org/officeDocument/2006/relationships/image" Target="../media/image4.svg"/><Relationship Id="rId10" Type="http://schemas.openxmlformats.org/officeDocument/2006/relationships/slide" Target="slide10.xml"/><Relationship Id="rId4" Type="http://schemas.openxmlformats.org/officeDocument/2006/relationships/image" Target="../media/image13.jpg"/><Relationship Id="rId9" Type="http://schemas.openxmlformats.org/officeDocument/2006/relationships/slide" Target="slide6.xml"/><Relationship Id="rId14" Type="http://schemas.openxmlformats.org/officeDocument/2006/relationships/slide" Target="slide2.xml"/></Relationships>
</file>

<file path=ppt/slides/_rels/slide9.xml.rels><?xml version="1.0" encoding="UTF-8" standalone="yes"?>
<Relationships xmlns="http://schemas.openxmlformats.org/package/2006/relationships"><Relationship Id="rId8" Type="http://schemas.openxmlformats.org/officeDocument/2006/relationships/slide" Target="slide10.xml"/><Relationship Id="rId3" Type="http://schemas.openxmlformats.org/officeDocument/2006/relationships/image" Target="../media/image14.png"/><Relationship Id="rId7" Type="http://schemas.openxmlformats.org/officeDocument/2006/relationships/slide" Target="slide6.xml"/><Relationship Id="rId12" Type="http://schemas.openxmlformats.org/officeDocument/2006/relationships/slide" Target="slide2.xml"/><Relationship Id="rId2" Type="http://schemas.openxmlformats.org/officeDocument/2006/relationships/image" Target="../media/image4.svg"/><Relationship Id="rId1" Type="http://schemas.openxmlformats.org/officeDocument/2006/relationships/slideLayout" Target="../slideLayouts/slideLayout15.xml"/><Relationship Id="rId6" Type="http://schemas.openxmlformats.org/officeDocument/2006/relationships/slide" Target="slide5.xml"/><Relationship Id="rId11" Type="http://schemas.openxmlformats.org/officeDocument/2006/relationships/slide" Target="slide11.xml"/><Relationship Id="rId5" Type="http://schemas.openxmlformats.org/officeDocument/2006/relationships/slide" Target="slide9.xml"/><Relationship Id="rId10" Type="http://schemas.openxmlformats.org/officeDocument/2006/relationships/slide" Target="slide8.xml"/><Relationship Id="rId4" Type="http://schemas.openxmlformats.org/officeDocument/2006/relationships/image" Target="../media/image3.svg"/><Relationship Id="rId9" Type="http://schemas.openxmlformats.org/officeDocument/2006/relationships/slide" Target="slide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a:hlinkClick r:id="rId2" action="ppaction://hlinksldjump" highlightClick="1"/>
            <a:extLst>
              <a:ext uri="{FF2B5EF4-FFF2-40B4-BE49-F238E27FC236}">
                <a16:creationId xmlns:a16="http://schemas.microsoft.com/office/drawing/2014/main" id="{9F7FDB43-4F75-63D5-BA01-B03A8B65B844}"/>
              </a:ext>
            </a:extLst>
          </p:cNvPr>
          <p:cNvSpPr/>
          <p:nvPr/>
        </p:nvSpPr>
        <p:spPr>
          <a:xfrm>
            <a:off x="457084" y="4268469"/>
            <a:ext cx="1440000" cy="886691"/>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IT" sz="2000" dirty="0">
                <a:solidFill>
                  <a:schemeClr val="bg1"/>
                </a:solidFill>
              </a:rPr>
              <a:t>Overview</a:t>
            </a:r>
          </a:p>
        </p:txBody>
      </p:sp>
      <p:sp>
        <p:nvSpPr>
          <p:cNvPr id="5" name="Rounded Rectangle 6">
            <a:hlinkClick r:id="rId3" action="ppaction://hlinksldjump" highlightClick="1"/>
            <a:extLst>
              <a:ext uri="{FF2B5EF4-FFF2-40B4-BE49-F238E27FC236}">
                <a16:creationId xmlns:a16="http://schemas.microsoft.com/office/drawing/2014/main" id="{6227ABDB-863E-6B7E-AEB1-D395D12E28C7}"/>
              </a:ext>
            </a:extLst>
          </p:cNvPr>
          <p:cNvSpPr/>
          <p:nvPr/>
        </p:nvSpPr>
        <p:spPr>
          <a:xfrm>
            <a:off x="2639616" y="4243483"/>
            <a:ext cx="1440000" cy="886691"/>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it-IT" sz="2000" dirty="0">
                <a:solidFill>
                  <a:schemeClr val="bg1"/>
                </a:solidFill>
              </a:rPr>
              <a:t>Invitation</a:t>
            </a:r>
            <a:endParaRPr lang="en-IT" sz="2000" dirty="0">
              <a:solidFill>
                <a:schemeClr val="bg1"/>
              </a:solidFill>
            </a:endParaRPr>
          </a:p>
        </p:txBody>
      </p:sp>
      <p:sp>
        <p:nvSpPr>
          <p:cNvPr id="6" name="Rounded Rectangle 17">
            <a:hlinkClick r:id="rId4" action="ppaction://hlinksldjump"/>
            <a:extLst>
              <a:ext uri="{FF2B5EF4-FFF2-40B4-BE49-F238E27FC236}">
                <a16:creationId xmlns:a16="http://schemas.microsoft.com/office/drawing/2014/main" id="{3D54C985-6F6E-5A02-36D6-37BFF8F9FA3A}"/>
              </a:ext>
            </a:extLst>
          </p:cNvPr>
          <p:cNvSpPr/>
          <p:nvPr/>
        </p:nvSpPr>
        <p:spPr>
          <a:xfrm>
            <a:off x="4447602" y="4243483"/>
            <a:ext cx="2032178" cy="886691"/>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it-IT" sz="2000" dirty="0" err="1">
                <a:solidFill>
                  <a:schemeClr val="bg1"/>
                </a:solidFill>
              </a:rPr>
              <a:t>Accept</a:t>
            </a:r>
            <a:r>
              <a:rPr lang="it-IT" sz="2000" dirty="0">
                <a:solidFill>
                  <a:schemeClr val="bg1"/>
                </a:solidFill>
              </a:rPr>
              <a:t> </a:t>
            </a:r>
            <a:br>
              <a:rPr lang="it-IT" sz="2000" dirty="0">
                <a:solidFill>
                  <a:schemeClr val="bg1"/>
                </a:solidFill>
              </a:rPr>
            </a:br>
            <a:r>
              <a:rPr lang="it-IT" sz="2000" dirty="0">
                <a:solidFill>
                  <a:schemeClr val="bg1"/>
                </a:solidFill>
              </a:rPr>
              <a:t>and review</a:t>
            </a:r>
            <a:endParaRPr lang="en-IT" sz="2000" dirty="0">
              <a:solidFill>
                <a:schemeClr val="bg1"/>
              </a:solidFill>
            </a:endParaRPr>
          </a:p>
        </p:txBody>
      </p:sp>
      <p:sp>
        <p:nvSpPr>
          <p:cNvPr id="8" name="Rounded Rectangle 14">
            <a:hlinkClick r:id="rId5" action="ppaction://hlinksldjump" highlightClick="1"/>
            <a:extLst>
              <a:ext uri="{FF2B5EF4-FFF2-40B4-BE49-F238E27FC236}">
                <a16:creationId xmlns:a16="http://schemas.microsoft.com/office/drawing/2014/main" id="{FA484C59-605B-9C87-F1B6-7132A0B12384}"/>
              </a:ext>
            </a:extLst>
          </p:cNvPr>
          <p:cNvSpPr/>
          <p:nvPr/>
        </p:nvSpPr>
        <p:spPr>
          <a:xfrm>
            <a:off x="6596526" y="4235688"/>
            <a:ext cx="2378485" cy="886691"/>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it-IT"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Further</a:t>
            </a:r>
            <a:r>
              <a:rPr lang="it-IT" sz="2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it-IT"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communication</a:t>
            </a:r>
            <a:endParaRPr lang="en-IT"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Rounded Rectangle 6">
            <a:hlinkClick r:id="rId6" action="ppaction://hlinksldjump" highlightClick="1"/>
            <a:extLst>
              <a:ext uri="{FF2B5EF4-FFF2-40B4-BE49-F238E27FC236}">
                <a16:creationId xmlns:a16="http://schemas.microsoft.com/office/drawing/2014/main" id="{268D0408-7DF2-EC59-5BD4-292FB2049D44}"/>
              </a:ext>
            </a:extLst>
          </p:cNvPr>
          <p:cNvSpPr/>
          <p:nvPr/>
        </p:nvSpPr>
        <p:spPr>
          <a:xfrm>
            <a:off x="9547933" y="4267167"/>
            <a:ext cx="2067634" cy="886154"/>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it-IT" sz="2000" dirty="0" err="1">
                <a:solidFill>
                  <a:schemeClr val="bg1"/>
                </a:solidFill>
              </a:rPr>
              <a:t>Manage</a:t>
            </a:r>
            <a:r>
              <a:rPr lang="it-IT" sz="2000" dirty="0">
                <a:solidFill>
                  <a:schemeClr val="bg1"/>
                </a:solidFill>
              </a:rPr>
              <a:t> personal </a:t>
            </a:r>
            <a:r>
              <a:rPr lang="it-IT" sz="2000" dirty="0" err="1">
                <a:solidFill>
                  <a:schemeClr val="bg1"/>
                </a:solidFill>
              </a:rPr>
              <a:t>details</a:t>
            </a:r>
            <a:endParaRPr lang="en-IT" sz="2000" dirty="0">
              <a:solidFill>
                <a:schemeClr val="bg1"/>
              </a:solidFill>
            </a:endParaRPr>
          </a:p>
        </p:txBody>
      </p:sp>
      <p:cxnSp>
        <p:nvCxnSpPr>
          <p:cNvPr id="15" name="Straight Connector 14">
            <a:extLst>
              <a:ext uri="{FF2B5EF4-FFF2-40B4-BE49-F238E27FC236}">
                <a16:creationId xmlns:a16="http://schemas.microsoft.com/office/drawing/2014/main" id="{7BD61070-903F-2937-3FDA-74008B276428}"/>
              </a:ext>
            </a:extLst>
          </p:cNvPr>
          <p:cNvCxnSpPr>
            <a:cxnSpLocks/>
          </p:cNvCxnSpPr>
          <p:nvPr/>
        </p:nvCxnSpPr>
        <p:spPr>
          <a:xfrm>
            <a:off x="2186984" y="4195988"/>
            <a:ext cx="0" cy="10800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3473F94-6A99-CB85-A924-63DFDF89C248}"/>
              </a:ext>
            </a:extLst>
          </p:cNvPr>
          <p:cNvCxnSpPr>
            <a:cxnSpLocks/>
          </p:cNvCxnSpPr>
          <p:nvPr/>
        </p:nvCxnSpPr>
        <p:spPr>
          <a:xfrm>
            <a:off x="4447602" y="4195988"/>
            <a:ext cx="0" cy="10800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96A74187-114E-790D-0E7A-37642EDBA033}"/>
              </a:ext>
            </a:extLst>
          </p:cNvPr>
          <p:cNvCxnSpPr>
            <a:cxnSpLocks/>
          </p:cNvCxnSpPr>
          <p:nvPr/>
        </p:nvCxnSpPr>
        <p:spPr>
          <a:xfrm>
            <a:off x="6457801" y="4195988"/>
            <a:ext cx="0" cy="10800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9C3513B-EC2E-CECF-AAFA-D95244BF979C}"/>
              </a:ext>
            </a:extLst>
          </p:cNvPr>
          <p:cNvCxnSpPr>
            <a:cxnSpLocks/>
          </p:cNvCxnSpPr>
          <p:nvPr/>
        </p:nvCxnSpPr>
        <p:spPr>
          <a:xfrm>
            <a:off x="9120336" y="4170244"/>
            <a:ext cx="0" cy="108000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4220825"/>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B50AB-BE9A-A559-D76B-E1864972974D}"/>
            </a:ext>
          </a:extLst>
        </p:cNvPr>
        <p:cNvGrpSpPr/>
        <p:nvPr/>
      </p:nvGrpSpPr>
      <p:grpSpPr>
        <a:xfrm>
          <a:off x="0" y="0"/>
          <a:ext cx="0" cy="0"/>
          <a:chOff x="0" y="0"/>
          <a:chExt cx="0" cy="0"/>
        </a:xfrm>
      </p:grpSpPr>
      <p:pic>
        <p:nvPicPr>
          <p:cNvPr id="20" name="Picture 19">
            <a:extLst>
              <a:ext uri="{FF2B5EF4-FFF2-40B4-BE49-F238E27FC236}">
                <a16:creationId xmlns:a16="http://schemas.microsoft.com/office/drawing/2014/main" id="{7B078AE8-276C-FBFF-0EBD-D46569A6EB2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53369" y="3769608"/>
            <a:ext cx="4715078" cy="2012758"/>
          </a:xfrm>
          <a:prstGeom prst="rect">
            <a:avLst/>
          </a:prstGeom>
          <a:ln w="12700">
            <a:solidFill>
              <a:schemeClr val="tx1">
                <a:lumMod val="50000"/>
                <a:lumOff val="50000"/>
              </a:schemeClr>
            </a:solidFill>
          </a:ln>
        </p:spPr>
      </p:pic>
      <p:sp>
        <p:nvSpPr>
          <p:cNvPr id="21" name="CasellaDiTesto 8">
            <a:extLst>
              <a:ext uri="{FF2B5EF4-FFF2-40B4-BE49-F238E27FC236}">
                <a16:creationId xmlns:a16="http://schemas.microsoft.com/office/drawing/2014/main" id="{00239F2E-9FE1-C10D-3D26-1FE804278D8F}"/>
              </a:ext>
            </a:extLst>
          </p:cNvPr>
          <p:cNvSpPr txBox="1"/>
          <p:nvPr/>
        </p:nvSpPr>
        <p:spPr>
          <a:xfrm>
            <a:off x="595061" y="1654166"/>
            <a:ext cx="4556101" cy="2308324"/>
          </a:xfrm>
          <a:prstGeom prst="rect">
            <a:avLst/>
          </a:prstGeom>
          <a:noFill/>
        </p:spPr>
        <p:txBody>
          <a:bodyPr wrap="square" rtlCol="0" anchor="t">
            <a:spAutoFit/>
          </a:bodyPr>
          <a:lstStyle/>
          <a:p>
            <a:r>
              <a:rPr lang="en-GB" sz="1200" dirty="0">
                <a:latin typeface="Calibri" panose="020F0502020204030204" pitchFamily="34" charset="0"/>
                <a:ea typeface="Calibri" panose="020F0502020204030204" pitchFamily="34" charset="0"/>
                <a:cs typeface="Calibri" panose="020F0502020204030204" pitchFamily="34" charset="0"/>
              </a:rPr>
              <a:t>In case you wish to contact the Editor with regards to the submission you have completed, you may access it from your main screen.</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Identify the submission either in “My Queue” or in “Archives” and click on View. </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You will then access your reviewer comments and the “Add discussion” button.</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A submission will be in the “Archive” tab once a final decision has been made.</a:t>
            </a:r>
          </a:p>
          <a:p>
            <a:endParaRPr lang="en-GB" sz="1200" dirty="0">
              <a:latin typeface="Calibri" panose="020F0502020204030204" pitchFamily="34" charset="0"/>
              <a:ea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6A9785B3-0311-7F8B-9E47-0DDD4E62344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3369" y="1751957"/>
            <a:ext cx="4715079" cy="1523963"/>
          </a:xfrm>
          <a:prstGeom prst="rect">
            <a:avLst/>
          </a:prstGeom>
          <a:ln w="12700">
            <a:solidFill>
              <a:schemeClr val="tx1">
                <a:lumMod val="50000"/>
                <a:lumOff val="50000"/>
              </a:schemeClr>
            </a:solidFill>
          </a:ln>
        </p:spPr>
      </p:pic>
      <p:sp>
        <p:nvSpPr>
          <p:cNvPr id="19" name="Rectangle: Rounded Corners 18">
            <a:extLst>
              <a:ext uri="{FF2B5EF4-FFF2-40B4-BE49-F238E27FC236}">
                <a16:creationId xmlns:a16="http://schemas.microsoft.com/office/drawing/2014/main" id="{A91D1082-AA1D-198A-9D6A-0B299DE735D0}"/>
              </a:ext>
            </a:extLst>
          </p:cNvPr>
          <p:cNvSpPr/>
          <p:nvPr/>
        </p:nvSpPr>
        <p:spPr>
          <a:xfrm>
            <a:off x="9525372" y="2667462"/>
            <a:ext cx="392351" cy="281733"/>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A7F73A4A-7F2F-5C2D-569E-AF0A9EF1371C}"/>
              </a:ext>
            </a:extLst>
          </p:cNvPr>
          <p:cNvSpPr/>
          <p:nvPr/>
        </p:nvSpPr>
        <p:spPr>
          <a:xfrm>
            <a:off x="9122124" y="4998680"/>
            <a:ext cx="806496" cy="281733"/>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 name="Graphic 1" descr="End with solid fill">
            <a:hlinkClick r:id="" action="ppaction://hlinkshowjump?jump=nextslide"/>
            <a:extLst>
              <a:ext uri="{FF2B5EF4-FFF2-40B4-BE49-F238E27FC236}">
                <a16:creationId xmlns:a16="http://schemas.microsoft.com/office/drawing/2014/main" id="{1BC1CA4B-1298-7636-72B5-378BE773C98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13489" y="6003504"/>
            <a:ext cx="283344" cy="283344"/>
          </a:xfrm>
          <a:prstGeom prst="rect">
            <a:avLst/>
          </a:prstGeom>
        </p:spPr>
      </p:pic>
      <p:sp>
        <p:nvSpPr>
          <p:cNvPr id="3" name="TextBox 2">
            <a:extLst>
              <a:ext uri="{FF2B5EF4-FFF2-40B4-BE49-F238E27FC236}">
                <a16:creationId xmlns:a16="http://schemas.microsoft.com/office/drawing/2014/main" id="{A1F97C8E-4F10-EE71-E977-50ED38120860}"/>
              </a:ext>
            </a:extLst>
          </p:cNvPr>
          <p:cNvSpPr txBox="1"/>
          <p:nvPr/>
        </p:nvSpPr>
        <p:spPr>
          <a:xfrm>
            <a:off x="443510" y="765066"/>
            <a:ext cx="11620788" cy="769441"/>
          </a:xfrm>
          <a:prstGeom prst="rect">
            <a:avLst/>
          </a:prstGeom>
          <a:noFill/>
        </p:spPr>
        <p:txBody>
          <a:bodyPr wrap="square" lIns="180000" rtlCol="0">
            <a:spAutoFit/>
          </a:bodyPr>
          <a:lstStyle/>
          <a:p>
            <a:r>
              <a:rPr lang="it-IT" sz="4400" dirty="0" err="1"/>
              <a:t>Further</a:t>
            </a:r>
            <a:r>
              <a:rPr lang="it-IT" sz="4400" dirty="0"/>
              <a:t> </a:t>
            </a:r>
            <a:r>
              <a:rPr lang="it-IT" sz="4400" dirty="0" err="1"/>
              <a:t>communication</a:t>
            </a:r>
            <a:endParaRPr lang="en-IT" sz="4400" dirty="0"/>
          </a:p>
        </p:txBody>
      </p:sp>
      <p:sp>
        <p:nvSpPr>
          <p:cNvPr id="4" name="Segnaposto numero diapositiva 3">
            <a:extLst>
              <a:ext uri="{FF2B5EF4-FFF2-40B4-BE49-F238E27FC236}">
                <a16:creationId xmlns:a16="http://schemas.microsoft.com/office/drawing/2014/main" id="{2982063D-7A41-953F-D032-6E1673A7F82B}"/>
              </a:ext>
            </a:extLst>
          </p:cNvPr>
          <p:cNvSpPr txBox="1">
            <a:spLocks/>
          </p:cNvSpPr>
          <p:nvPr/>
        </p:nvSpPr>
        <p:spPr>
          <a:xfrm>
            <a:off x="0" y="0"/>
            <a:ext cx="0" cy="0"/>
          </a:xfrm>
        </p:spPr>
        <p:txBody>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CAFCFD2-F10D-4443-A9BC-269EB9127F56}" type="slidenum">
              <a:rPr lang="it-IT" smtClean="0"/>
              <a:pPr/>
              <a:t>10</a:t>
            </a:fld>
            <a:endParaRPr lang="it-IT" dirty="0"/>
          </a:p>
        </p:txBody>
      </p:sp>
      <p:pic>
        <p:nvPicPr>
          <p:cNvPr id="15" name="Graphic 14" descr="Home with solid fill">
            <a:hlinkClick r:id="" action="ppaction://hlinkshowjump?jump=firstslide"/>
            <a:extLst>
              <a:ext uri="{FF2B5EF4-FFF2-40B4-BE49-F238E27FC236}">
                <a16:creationId xmlns:a16="http://schemas.microsoft.com/office/drawing/2014/main" id="{3679C679-73A2-95BC-258C-B95D91185C8F}"/>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6629" y="77729"/>
            <a:ext cx="398943" cy="398943"/>
          </a:xfrm>
          <a:prstGeom prst="rect">
            <a:avLst/>
          </a:prstGeom>
        </p:spPr>
      </p:pic>
      <p:sp>
        <p:nvSpPr>
          <p:cNvPr id="17" name="Rounded Rectangle 34">
            <a:hlinkClick r:id="rId6" action="ppaction://hlinksldjump" highlightClick="1"/>
            <a:extLst>
              <a:ext uri="{FF2B5EF4-FFF2-40B4-BE49-F238E27FC236}">
                <a16:creationId xmlns:a16="http://schemas.microsoft.com/office/drawing/2014/main" id="{6FAA8E32-0E47-83AB-45B5-DDD697288A2A}"/>
              </a:ext>
            </a:extLst>
          </p:cNvPr>
          <p:cNvSpPr/>
          <p:nvPr/>
        </p:nvSpPr>
        <p:spPr>
          <a:xfrm>
            <a:off x="6331795" y="150711"/>
            <a:ext cx="910111"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Completion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4" name="Rounded Rectangle 24">
            <a:hlinkClick r:id="rId7" action="ppaction://hlinksldjump" highlightClick="1"/>
            <a:extLst>
              <a:ext uri="{FF2B5EF4-FFF2-40B4-BE49-F238E27FC236}">
                <a16:creationId xmlns:a16="http://schemas.microsoft.com/office/drawing/2014/main" id="{CD5EB1D5-D719-72E7-188F-86DF35C49276}"/>
              </a:ext>
            </a:extLst>
          </p:cNvPr>
          <p:cNvSpPr/>
          <p:nvPr/>
        </p:nvSpPr>
        <p:spPr>
          <a:xfrm>
            <a:off x="2297114" y="15071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Invitation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6" name="Rounded Rectangle 25">
            <a:hlinkClick r:id="rId8" action="ppaction://hlinksldjump" highlightClick="1"/>
            <a:extLst>
              <a:ext uri="{FF2B5EF4-FFF2-40B4-BE49-F238E27FC236}">
                <a16:creationId xmlns:a16="http://schemas.microsoft.com/office/drawing/2014/main" id="{A566DCD3-8193-8FF1-F9F1-F500248B458B}"/>
              </a:ext>
            </a:extLst>
          </p:cNvPr>
          <p:cNvSpPr/>
          <p:nvPr/>
        </p:nvSpPr>
        <p:spPr>
          <a:xfrm>
            <a:off x="3244665" y="65582"/>
            <a:ext cx="910111"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Accept</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and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8" name="Rounded Rectangle 34">
            <a:hlinkClick r:id="rId9" action="ppaction://hlinksldjump" highlightClick="1"/>
            <a:extLst>
              <a:ext uri="{FF2B5EF4-FFF2-40B4-BE49-F238E27FC236}">
                <a16:creationId xmlns:a16="http://schemas.microsoft.com/office/drawing/2014/main" id="{ABC8D873-F6ED-8670-3FE1-61EAEDD285E5}"/>
              </a:ext>
            </a:extLst>
          </p:cNvPr>
          <p:cNvSpPr/>
          <p:nvPr/>
        </p:nvSpPr>
        <p:spPr>
          <a:xfrm>
            <a:off x="7425183" y="6558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Further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communication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Rounded Rectangle 34">
            <a:hlinkClick r:id="rId10" action="ppaction://hlinksldjump" highlightClick="1"/>
            <a:extLst>
              <a:ext uri="{FF2B5EF4-FFF2-40B4-BE49-F238E27FC236}">
                <a16:creationId xmlns:a16="http://schemas.microsoft.com/office/drawing/2014/main" id="{0ADE53E3-B567-00AD-AF5E-5B6F47A3A8F2}"/>
              </a:ext>
            </a:extLst>
          </p:cNvPr>
          <p:cNvSpPr/>
          <p:nvPr/>
        </p:nvSpPr>
        <p:spPr>
          <a:xfrm>
            <a:off x="4346327" y="65582"/>
            <a:ext cx="70347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How to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2" name="Rounded Rectangle 34">
            <a:hlinkClick r:id="rId11" action="ppaction://hlinksldjump" highlightClick="1"/>
            <a:extLst>
              <a:ext uri="{FF2B5EF4-FFF2-40B4-BE49-F238E27FC236}">
                <a16:creationId xmlns:a16="http://schemas.microsoft.com/office/drawing/2014/main" id="{5FDA1211-F6F3-E7F5-0B5C-B35701FB3450}"/>
              </a:ext>
            </a:extLst>
          </p:cNvPr>
          <p:cNvSpPr/>
          <p:nvPr/>
        </p:nvSpPr>
        <p:spPr>
          <a:xfrm>
            <a:off x="5241350" y="65582"/>
            <a:ext cx="93810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Download and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4" name="Rounded Rectangle 34">
            <a:hlinkClick r:id="rId12" action="ppaction://hlinksldjump" highlightClick="1"/>
            <a:extLst>
              <a:ext uri="{FF2B5EF4-FFF2-40B4-BE49-F238E27FC236}">
                <a16:creationId xmlns:a16="http://schemas.microsoft.com/office/drawing/2014/main" id="{DF84CBBB-124B-870B-C5CA-9B7028B066E2}"/>
              </a:ext>
            </a:extLst>
          </p:cNvPr>
          <p:cNvSpPr/>
          <p:nvPr/>
        </p:nvSpPr>
        <p:spPr>
          <a:xfrm>
            <a:off x="8616280" y="6558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Update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your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information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6" name="Rounded Rectangle 24">
            <a:hlinkClick r:id="rId13" action="ppaction://hlinksldjump"/>
            <a:extLst>
              <a:ext uri="{FF2B5EF4-FFF2-40B4-BE49-F238E27FC236}">
                <a16:creationId xmlns:a16="http://schemas.microsoft.com/office/drawing/2014/main" id="{5F55BDC4-07DB-7125-D61D-9A8DD8B4D92C}"/>
              </a:ext>
            </a:extLst>
          </p:cNvPr>
          <p:cNvSpPr/>
          <p:nvPr/>
        </p:nvSpPr>
        <p:spPr>
          <a:xfrm>
            <a:off x="1377381" y="15071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Overview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8043945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5">
            <a:extLst>
              <a:ext uri="{FF2B5EF4-FFF2-40B4-BE49-F238E27FC236}">
                <a16:creationId xmlns:a16="http://schemas.microsoft.com/office/drawing/2014/main" id="{2B714E3E-F784-D3C0-1D32-7723E3F53342}"/>
              </a:ext>
            </a:extLst>
          </p:cNvPr>
          <p:cNvSpPr txBox="1"/>
          <p:nvPr/>
        </p:nvSpPr>
        <p:spPr>
          <a:xfrm>
            <a:off x="531495" y="1536273"/>
            <a:ext cx="10548976" cy="1138773"/>
          </a:xfrm>
          <a:prstGeom prst="rect">
            <a:avLst/>
          </a:prstGeom>
          <a:noFill/>
        </p:spPr>
        <p:txBody>
          <a:bodyPr wrap="square">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400" dirty="0">
                <a:solidFill>
                  <a:schemeClr val="accent6"/>
                </a:solidFill>
                <a:latin typeface="Calibri" panose="020F0502020204030204" pitchFamily="34" charset="0"/>
                <a:ea typeface="Calibri" panose="020F0502020204030204" pitchFamily="34" charset="0"/>
                <a:cs typeface="Calibri" panose="020F0502020204030204" pitchFamily="34" charset="0"/>
              </a:rPr>
              <a:t>There is a wide set of information you may customize from the </a:t>
            </a:r>
            <a:r>
              <a:rPr lang="en-GB" sz="1400" b="0" i="0" dirty="0">
                <a:solidFill>
                  <a:schemeClr val="accent6"/>
                </a:solidFill>
                <a:effectLst/>
                <a:latin typeface="Calibri" panose="020F0502020204030204" pitchFamily="34" charset="0"/>
                <a:ea typeface="Calibri" panose="020F0502020204030204" pitchFamily="34" charset="0"/>
                <a:cs typeface="Calibri" panose="020F0502020204030204" pitchFamily="34" charset="0"/>
              </a:rPr>
              <a:t>“Edit profile” area, in the top right of the screen. </a:t>
            </a:r>
            <a:r>
              <a:rPr lang="en-GB" sz="1400" dirty="0">
                <a:solidFill>
                  <a:schemeClr val="accent6"/>
                </a:solidFill>
                <a:latin typeface="Calibri" panose="020F0502020204030204" pitchFamily="34" charset="0"/>
                <a:ea typeface="Calibri" panose="020F0502020204030204" pitchFamily="34" charset="0"/>
                <a:cs typeface="Calibri" panose="020F0502020204030204" pitchFamily="34" charset="0"/>
              </a:rPr>
              <a:t> </a:t>
            </a:r>
            <a:r>
              <a:rPr lang="en-GB" sz="1400" dirty="0">
                <a:solidFill>
                  <a:srgbClr val="002C40"/>
                </a:solidFill>
                <a:latin typeface="Calibri" panose="020F0502020204030204" pitchFamily="34" charset="0"/>
                <a:ea typeface="Calibri" panose="020F0502020204030204" pitchFamily="34" charset="0"/>
                <a:cs typeface="Calibri" panose="020F0502020204030204" pitchFamily="34" charset="0"/>
              </a:rPr>
              <a:t>In order to receive invitations to review pertinent to your area of interest, we recommend that you complete your information in your profile.  From the upper right corner choose “Edit profile”: choosing the different tabs, you can update your personal details, contact information, update your password and enter or complete your reviewing interests.</a:t>
            </a:r>
          </a:p>
          <a:p>
            <a:endParaRPr lang="en-GB" sz="1200" dirty="0">
              <a:solidFill>
                <a:srgbClr val="002C40"/>
              </a:solidFill>
              <a:latin typeface="Calibri" panose="020F0502020204030204" pitchFamily="34" charset="0"/>
              <a:ea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FA746E6F-4B70-CC34-A2A1-2B67AD0F6EDD}"/>
              </a:ext>
            </a:extLst>
          </p:cNvPr>
          <p:cNvSpPr txBox="1"/>
          <p:nvPr/>
        </p:nvSpPr>
        <p:spPr>
          <a:xfrm>
            <a:off x="5106000" y="3866784"/>
            <a:ext cx="1980000" cy="738664"/>
          </a:xfrm>
          <a:prstGeom prst="rect">
            <a:avLst/>
          </a:prstGeom>
          <a:noFill/>
          <a:ln w="19050">
            <a:solidFill>
              <a:schemeClr val="accent6"/>
            </a:solidFill>
          </a:ln>
        </p:spPr>
        <p:txBody>
          <a:bodyPr wrap="square">
            <a:spAutoFit/>
          </a:bodyPr>
          <a:lstStyle/>
          <a:p>
            <a:pPr algn="ctr"/>
            <a:r>
              <a:rPr lang="it-IT" sz="1400" dirty="0">
                <a:solidFill>
                  <a:schemeClr val="accent6"/>
                </a:solidFill>
                <a:ea typeface="Calibri" panose="020F0502020204030204" pitchFamily="34" charset="0"/>
                <a:cs typeface="Calibri" panose="020F0502020204030204" pitchFamily="34" charset="0"/>
              </a:rPr>
              <a:t>In </a:t>
            </a:r>
            <a:r>
              <a:rPr lang="it-IT" sz="1400" dirty="0" err="1">
                <a:solidFill>
                  <a:schemeClr val="accent6"/>
                </a:solidFill>
                <a:ea typeface="Calibri" panose="020F0502020204030204" pitchFamily="34" charset="0"/>
                <a:cs typeface="Calibri" panose="020F0502020204030204" pitchFamily="34" charset="0"/>
              </a:rPr>
              <a:t>Roles</a:t>
            </a:r>
            <a:r>
              <a:rPr lang="it-IT" sz="1400" dirty="0">
                <a:solidFill>
                  <a:schemeClr val="accent6"/>
                </a:solidFill>
                <a:ea typeface="Calibri" panose="020F0502020204030204" pitchFamily="34" charset="0"/>
                <a:cs typeface="Calibri" panose="020F0502020204030204" pitchFamily="34" charset="0"/>
              </a:rPr>
              <a:t> </a:t>
            </a:r>
            <a:r>
              <a:rPr lang="it-IT" sz="1400" dirty="0" err="1">
                <a:solidFill>
                  <a:schemeClr val="accent6"/>
                </a:solidFill>
                <a:ea typeface="Calibri" panose="020F0502020204030204" pitchFamily="34" charset="0"/>
                <a:cs typeface="Calibri" panose="020F0502020204030204" pitchFamily="34" charset="0"/>
              </a:rPr>
              <a:t>you</a:t>
            </a:r>
            <a:r>
              <a:rPr lang="it-IT" sz="1400" dirty="0">
                <a:solidFill>
                  <a:schemeClr val="accent6"/>
                </a:solidFill>
                <a:ea typeface="Calibri" panose="020F0502020204030204" pitchFamily="34" charset="0"/>
                <a:cs typeface="Calibri" panose="020F0502020204030204" pitchFamily="34" charset="0"/>
              </a:rPr>
              <a:t> can </a:t>
            </a:r>
            <a:r>
              <a:rPr lang="it-IT" sz="1400" dirty="0" err="1">
                <a:solidFill>
                  <a:schemeClr val="accent6"/>
                </a:solidFill>
                <a:ea typeface="Calibri" panose="020F0502020204030204" pitchFamily="34" charset="0"/>
                <a:cs typeface="Calibri" panose="020F0502020204030204" pitchFamily="34" charset="0"/>
              </a:rPr>
              <a:t>enter</a:t>
            </a:r>
            <a:r>
              <a:rPr lang="it-IT" sz="1400" dirty="0">
                <a:solidFill>
                  <a:schemeClr val="accent6"/>
                </a:solidFill>
                <a:ea typeface="Calibri" panose="020F0502020204030204" pitchFamily="34" charset="0"/>
                <a:cs typeface="Calibri" panose="020F0502020204030204" pitchFamily="34" charset="0"/>
              </a:rPr>
              <a:t> </a:t>
            </a:r>
            <a:r>
              <a:rPr lang="it-IT" sz="1400" dirty="0" err="1">
                <a:solidFill>
                  <a:schemeClr val="accent6"/>
                </a:solidFill>
                <a:ea typeface="Calibri" panose="020F0502020204030204" pitchFamily="34" charset="0"/>
                <a:cs typeface="Calibri" panose="020F0502020204030204" pitchFamily="34" charset="0"/>
              </a:rPr>
              <a:t>your</a:t>
            </a:r>
            <a:r>
              <a:rPr lang="it-IT" sz="1400" dirty="0">
                <a:solidFill>
                  <a:schemeClr val="accent6"/>
                </a:solidFill>
                <a:ea typeface="Calibri" panose="020F0502020204030204" pitchFamily="34" charset="0"/>
                <a:cs typeface="Calibri" panose="020F0502020204030204" pitchFamily="34" charset="0"/>
              </a:rPr>
              <a:t> </a:t>
            </a:r>
            <a:r>
              <a:rPr lang="it-IT" sz="1400" dirty="0" err="1">
                <a:solidFill>
                  <a:schemeClr val="accent6"/>
                </a:solidFill>
                <a:ea typeface="Calibri" panose="020F0502020204030204" pitchFamily="34" charset="0"/>
                <a:cs typeface="Calibri" panose="020F0502020204030204" pitchFamily="34" charset="0"/>
              </a:rPr>
              <a:t>main</a:t>
            </a:r>
            <a:r>
              <a:rPr lang="it-IT" sz="1400" dirty="0">
                <a:solidFill>
                  <a:schemeClr val="accent6"/>
                </a:solidFill>
                <a:ea typeface="Calibri" panose="020F0502020204030204" pitchFamily="34" charset="0"/>
                <a:cs typeface="Calibri" panose="020F0502020204030204" pitchFamily="34" charset="0"/>
              </a:rPr>
              <a:t> </a:t>
            </a:r>
            <a:r>
              <a:rPr lang="it-IT" sz="1400" dirty="0" err="1">
                <a:solidFill>
                  <a:schemeClr val="accent6"/>
                </a:solidFill>
                <a:ea typeface="Calibri" panose="020F0502020204030204" pitchFamily="34" charset="0"/>
                <a:cs typeface="Calibri" panose="020F0502020204030204" pitchFamily="34" charset="0"/>
              </a:rPr>
              <a:t>specialty</a:t>
            </a:r>
            <a:r>
              <a:rPr lang="it-IT" sz="1400" dirty="0">
                <a:solidFill>
                  <a:schemeClr val="accent6"/>
                </a:solidFill>
                <a:ea typeface="Calibri" panose="020F0502020204030204" pitchFamily="34" charset="0"/>
                <a:cs typeface="Calibri" panose="020F0502020204030204" pitchFamily="34" charset="0"/>
              </a:rPr>
              <a:t> and </a:t>
            </a:r>
            <a:r>
              <a:rPr lang="it-IT" sz="1400" dirty="0" err="1">
                <a:solidFill>
                  <a:schemeClr val="accent6"/>
                </a:solidFill>
                <a:ea typeface="Calibri" panose="020F0502020204030204" pitchFamily="34" charset="0"/>
                <a:cs typeface="Calibri" panose="020F0502020204030204" pitchFamily="34" charset="0"/>
              </a:rPr>
              <a:t>your</a:t>
            </a:r>
            <a:r>
              <a:rPr lang="it-IT" sz="1400" dirty="0">
                <a:solidFill>
                  <a:schemeClr val="accent6"/>
                </a:solidFill>
                <a:ea typeface="Calibri" panose="020F0502020204030204" pitchFamily="34" charset="0"/>
                <a:cs typeface="Calibri" panose="020F0502020204030204" pitchFamily="34" charset="0"/>
              </a:rPr>
              <a:t> </a:t>
            </a:r>
            <a:r>
              <a:rPr lang="it-IT" sz="1400" dirty="0" err="1">
                <a:solidFill>
                  <a:schemeClr val="accent6"/>
                </a:solidFill>
                <a:ea typeface="Calibri" panose="020F0502020204030204" pitchFamily="34" charset="0"/>
                <a:cs typeface="Calibri" panose="020F0502020204030204" pitchFamily="34" charset="0"/>
              </a:rPr>
              <a:t>reviewing</a:t>
            </a:r>
            <a:r>
              <a:rPr lang="it-IT" sz="1400" dirty="0">
                <a:solidFill>
                  <a:schemeClr val="accent6"/>
                </a:solidFill>
                <a:ea typeface="Calibri" panose="020F0502020204030204" pitchFamily="34" charset="0"/>
                <a:cs typeface="Calibri" panose="020F0502020204030204" pitchFamily="34" charset="0"/>
              </a:rPr>
              <a:t> </a:t>
            </a:r>
            <a:r>
              <a:rPr lang="it-IT" sz="1400" dirty="0" err="1">
                <a:solidFill>
                  <a:schemeClr val="accent6"/>
                </a:solidFill>
                <a:ea typeface="Calibri" panose="020F0502020204030204" pitchFamily="34" charset="0"/>
                <a:cs typeface="Calibri" panose="020F0502020204030204" pitchFamily="34" charset="0"/>
              </a:rPr>
              <a:t>interests</a:t>
            </a:r>
            <a:r>
              <a:rPr lang="it-IT" sz="1400" dirty="0">
                <a:solidFill>
                  <a:schemeClr val="accent6"/>
                </a:solidFill>
                <a:ea typeface="Calibri" panose="020F0502020204030204" pitchFamily="34" charset="0"/>
                <a:cs typeface="Calibri" panose="020F0502020204030204" pitchFamily="34" charset="0"/>
              </a:rPr>
              <a:t>. </a:t>
            </a:r>
          </a:p>
        </p:txBody>
      </p:sp>
      <p:sp>
        <p:nvSpPr>
          <p:cNvPr id="12" name="TextBox 11">
            <a:extLst>
              <a:ext uri="{FF2B5EF4-FFF2-40B4-BE49-F238E27FC236}">
                <a16:creationId xmlns:a16="http://schemas.microsoft.com/office/drawing/2014/main" id="{B93F6A94-9414-491C-ADE5-271F77CA198B}"/>
              </a:ext>
            </a:extLst>
          </p:cNvPr>
          <p:cNvSpPr txBox="1"/>
          <p:nvPr/>
        </p:nvSpPr>
        <p:spPr>
          <a:xfrm>
            <a:off x="7372383" y="3846526"/>
            <a:ext cx="1980000" cy="954107"/>
          </a:xfrm>
          <a:prstGeom prst="rect">
            <a:avLst/>
          </a:prstGeom>
          <a:noFill/>
          <a:ln w="19050">
            <a:solidFill>
              <a:schemeClr val="accent6"/>
            </a:solidFill>
          </a:ln>
        </p:spPr>
        <p:txBody>
          <a:bodyPr wrap="square">
            <a:spAutoFit/>
          </a:bodyPr>
          <a:lstStyle/>
          <a:p>
            <a:r>
              <a:rPr lang="en-GB" sz="1400" dirty="0">
                <a:solidFill>
                  <a:srgbClr val="002C40"/>
                </a:solidFill>
                <a:ea typeface="Calibri" panose="020F0502020204030204" pitchFamily="34" charset="0"/>
                <a:cs typeface="Calibri" panose="020F0502020204030204" pitchFamily="34" charset="0"/>
              </a:rPr>
              <a:t>In the Public tab you may enter a profile image and a short biography; </a:t>
            </a:r>
          </a:p>
        </p:txBody>
      </p:sp>
      <p:cxnSp>
        <p:nvCxnSpPr>
          <p:cNvPr id="21" name="Straight Connector 20">
            <a:extLst>
              <a:ext uri="{FF2B5EF4-FFF2-40B4-BE49-F238E27FC236}">
                <a16:creationId xmlns:a16="http://schemas.microsoft.com/office/drawing/2014/main" id="{E22F1A93-6E20-D33F-0675-FB0960EDB7D2}"/>
              </a:ext>
            </a:extLst>
          </p:cNvPr>
          <p:cNvCxnSpPr/>
          <p:nvPr/>
        </p:nvCxnSpPr>
        <p:spPr>
          <a:xfrm>
            <a:off x="9417377" y="4176074"/>
            <a:ext cx="0" cy="0"/>
          </a:xfrm>
          <a:prstGeom prst="line">
            <a:avLst/>
          </a:prstGeom>
        </p:spPr>
        <p:style>
          <a:lnRef idx="2">
            <a:schemeClr val="accent1"/>
          </a:lnRef>
          <a:fillRef idx="0">
            <a:schemeClr val="accent1"/>
          </a:fillRef>
          <a:effectRef idx="1">
            <a:schemeClr val="accent1"/>
          </a:effectRef>
          <a:fontRef idx="minor">
            <a:schemeClr val="tx1"/>
          </a:fontRef>
        </p:style>
      </p:cxnSp>
      <p:sp>
        <p:nvSpPr>
          <p:cNvPr id="22" name="TextBox 21">
            <a:extLst>
              <a:ext uri="{FF2B5EF4-FFF2-40B4-BE49-F238E27FC236}">
                <a16:creationId xmlns:a16="http://schemas.microsoft.com/office/drawing/2014/main" id="{A5B6D3FB-299F-E216-8985-381D4783BAD3}"/>
              </a:ext>
            </a:extLst>
          </p:cNvPr>
          <p:cNvSpPr txBox="1"/>
          <p:nvPr/>
        </p:nvSpPr>
        <p:spPr>
          <a:xfrm>
            <a:off x="9618280" y="3846526"/>
            <a:ext cx="1980000" cy="1384995"/>
          </a:xfrm>
          <a:prstGeom prst="rect">
            <a:avLst/>
          </a:prstGeom>
          <a:noFill/>
          <a:ln w="19050">
            <a:solidFill>
              <a:schemeClr val="accent6"/>
            </a:solidFill>
          </a:ln>
        </p:spPr>
        <p:txBody>
          <a:bodyPr wrap="square">
            <a:spAutoFit/>
          </a:bodyPr>
          <a:lstStyle/>
          <a:p>
            <a:r>
              <a:rPr lang="en-GB" sz="1400" dirty="0">
                <a:solidFill>
                  <a:srgbClr val="002C40"/>
                </a:solidFill>
                <a:ea typeface="Calibri" panose="020F0502020204030204" pitchFamily="34" charset="0"/>
                <a:cs typeface="Calibri" panose="020F0502020204030204" pitchFamily="34" charset="0"/>
              </a:rPr>
              <a:t>When you are registered in the system you will receive a system password, which you may change anytime in the Password tab.</a:t>
            </a:r>
          </a:p>
        </p:txBody>
      </p:sp>
      <p:sp>
        <p:nvSpPr>
          <p:cNvPr id="3" name="TextBox 2">
            <a:extLst>
              <a:ext uri="{FF2B5EF4-FFF2-40B4-BE49-F238E27FC236}">
                <a16:creationId xmlns:a16="http://schemas.microsoft.com/office/drawing/2014/main" id="{E179B91F-AFA8-9771-02F0-62A9690EDE07}"/>
              </a:ext>
            </a:extLst>
          </p:cNvPr>
          <p:cNvSpPr txBox="1"/>
          <p:nvPr/>
        </p:nvSpPr>
        <p:spPr>
          <a:xfrm>
            <a:off x="443510" y="765066"/>
            <a:ext cx="11620788" cy="769441"/>
          </a:xfrm>
          <a:prstGeom prst="rect">
            <a:avLst/>
          </a:prstGeom>
          <a:noFill/>
        </p:spPr>
        <p:txBody>
          <a:bodyPr wrap="square" lIns="180000" rtlCol="0">
            <a:spAutoFit/>
          </a:bodyPr>
          <a:lstStyle/>
          <a:p>
            <a:r>
              <a:rPr lang="it-IT" sz="4400" dirty="0" err="1"/>
              <a:t>Manage</a:t>
            </a:r>
            <a:r>
              <a:rPr lang="it-IT" sz="4400" dirty="0"/>
              <a:t> </a:t>
            </a:r>
            <a:r>
              <a:rPr lang="it-IT" sz="4400" dirty="0" err="1"/>
              <a:t>your</a:t>
            </a:r>
            <a:r>
              <a:rPr lang="it-IT" sz="4400" dirty="0"/>
              <a:t> personal </a:t>
            </a:r>
            <a:r>
              <a:rPr lang="it-IT" sz="4400" dirty="0" err="1"/>
              <a:t>details</a:t>
            </a:r>
            <a:endParaRPr lang="en-IT" sz="4400" dirty="0"/>
          </a:p>
        </p:txBody>
      </p:sp>
      <p:sp>
        <p:nvSpPr>
          <p:cNvPr id="4" name="Segnaposto numero diapositiva 3">
            <a:extLst>
              <a:ext uri="{FF2B5EF4-FFF2-40B4-BE49-F238E27FC236}">
                <a16:creationId xmlns:a16="http://schemas.microsoft.com/office/drawing/2014/main" id="{DDE373F2-46BF-DA24-C52E-6A38B3806978}"/>
              </a:ext>
            </a:extLst>
          </p:cNvPr>
          <p:cNvSpPr txBox="1">
            <a:spLocks/>
          </p:cNvSpPr>
          <p:nvPr/>
        </p:nvSpPr>
        <p:spPr>
          <a:xfrm>
            <a:off x="0" y="0"/>
            <a:ext cx="0" cy="0"/>
          </a:xfrm>
        </p:spPr>
        <p:txBody>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CAFCFD2-F10D-4443-A9BC-269EB9127F56}" type="slidenum">
              <a:rPr lang="it-IT" smtClean="0"/>
              <a:pPr/>
              <a:t>11</a:t>
            </a:fld>
            <a:endParaRPr lang="it-IT" dirty="0"/>
          </a:p>
        </p:txBody>
      </p:sp>
      <p:sp>
        <p:nvSpPr>
          <p:cNvPr id="26" name="TextBox 25">
            <a:extLst>
              <a:ext uri="{FF2B5EF4-FFF2-40B4-BE49-F238E27FC236}">
                <a16:creationId xmlns:a16="http://schemas.microsoft.com/office/drawing/2014/main" id="{125C8B79-BEA7-6AA8-552F-AD1C2038BE4A}"/>
              </a:ext>
            </a:extLst>
          </p:cNvPr>
          <p:cNvSpPr txBox="1"/>
          <p:nvPr/>
        </p:nvSpPr>
        <p:spPr>
          <a:xfrm>
            <a:off x="582286" y="3846527"/>
            <a:ext cx="1980000" cy="1169551"/>
          </a:xfrm>
          <a:prstGeom prst="rect">
            <a:avLst/>
          </a:prstGeom>
          <a:noFill/>
          <a:ln w="19050">
            <a:solidFill>
              <a:schemeClr val="accent6"/>
            </a:solidFill>
          </a:ln>
        </p:spPr>
        <p:txBody>
          <a:bodyPr wrap="square" rtlCol="0">
            <a:spAutoFit/>
          </a:bodyPr>
          <a:lstStyle/>
          <a:p>
            <a:r>
              <a:rPr lang="it-IT" sz="1400" dirty="0"/>
              <a:t>Identity </a:t>
            </a:r>
            <a:r>
              <a:rPr lang="it-IT" sz="1400" dirty="0" err="1"/>
              <a:t>allows</a:t>
            </a:r>
            <a:r>
              <a:rPr lang="it-IT" sz="1400" dirty="0"/>
              <a:t>  </a:t>
            </a:r>
            <a:r>
              <a:rPr lang="it-IT" sz="1400" dirty="0" err="1"/>
              <a:t>you</a:t>
            </a:r>
            <a:r>
              <a:rPr lang="it-IT" sz="1400" dirty="0"/>
              <a:t> to </a:t>
            </a:r>
            <a:r>
              <a:rPr lang="it-IT" sz="1400" dirty="0" err="1"/>
              <a:t>choose</a:t>
            </a:r>
            <a:r>
              <a:rPr lang="it-IT" sz="1400" dirty="0"/>
              <a:t> </a:t>
            </a:r>
            <a:r>
              <a:rPr lang="it-IT" sz="1400" dirty="0" err="1"/>
              <a:t>how</a:t>
            </a:r>
            <a:r>
              <a:rPr lang="it-IT" sz="1400" dirty="0"/>
              <a:t> </a:t>
            </a:r>
            <a:r>
              <a:rPr lang="it-IT" sz="1400" dirty="0" err="1"/>
              <a:t>you</a:t>
            </a:r>
            <a:r>
              <a:rPr lang="it-IT" sz="1400" dirty="0"/>
              <a:t> </a:t>
            </a:r>
            <a:r>
              <a:rPr lang="it-IT" sz="1400" dirty="0" err="1"/>
              <a:t>wish</a:t>
            </a:r>
            <a:r>
              <a:rPr lang="it-IT" sz="1400" dirty="0"/>
              <a:t> </a:t>
            </a:r>
            <a:r>
              <a:rPr lang="it-IT" sz="1400" dirty="0" err="1"/>
              <a:t>your</a:t>
            </a:r>
            <a:r>
              <a:rPr lang="it-IT" sz="1400" dirty="0"/>
              <a:t> name  to be </a:t>
            </a:r>
            <a:r>
              <a:rPr lang="it-IT" sz="1400" dirty="0" err="1"/>
              <a:t>visible</a:t>
            </a:r>
            <a:r>
              <a:rPr lang="it-IT" sz="1400" dirty="0"/>
              <a:t> in the system and </a:t>
            </a:r>
            <a:r>
              <a:rPr lang="it-IT" sz="1400" dirty="0" err="1"/>
              <a:t>add</a:t>
            </a:r>
            <a:r>
              <a:rPr lang="it-IT" sz="1400" dirty="0"/>
              <a:t> </a:t>
            </a:r>
            <a:r>
              <a:rPr lang="it-IT" sz="1400" dirty="0" err="1"/>
              <a:t>your</a:t>
            </a:r>
            <a:r>
              <a:rPr lang="it-IT" sz="1400" dirty="0"/>
              <a:t> ORCID.</a:t>
            </a:r>
            <a:endParaRPr lang="en-GB" sz="1400" dirty="0"/>
          </a:p>
        </p:txBody>
      </p:sp>
      <p:pic>
        <p:nvPicPr>
          <p:cNvPr id="28" name="Picture 27">
            <a:extLst>
              <a:ext uri="{FF2B5EF4-FFF2-40B4-BE49-F238E27FC236}">
                <a16:creationId xmlns:a16="http://schemas.microsoft.com/office/drawing/2014/main" id="{706F7398-72FB-677F-9169-1419CE2EA67B}"/>
              </a:ext>
            </a:extLst>
          </p:cNvPr>
          <p:cNvPicPr>
            <a:picLocks noChangeAspect="1"/>
          </p:cNvPicPr>
          <p:nvPr/>
        </p:nvPicPr>
        <p:blipFill>
          <a:blip r:embed="rId2"/>
          <a:srcRect t="1232" r="53120" b="87766"/>
          <a:stretch>
            <a:fillRect/>
          </a:stretch>
        </p:blipFill>
        <p:spPr>
          <a:xfrm>
            <a:off x="3851521" y="2579017"/>
            <a:ext cx="4488958" cy="412200"/>
          </a:xfrm>
          <a:prstGeom prst="rect">
            <a:avLst/>
          </a:prstGeom>
          <a:ln w="19050">
            <a:solidFill>
              <a:schemeClr val="accent6"/>
            </a:solidFill>
          </a:ln>
        </p:spPr>
      </p:pic>
      <p:sp>
        <p:nvSpPr>
          <p:cNvPr id="37" name="TextBox 36">
            <a:extLst>
              <a:ext uri="{FF2B5EF4-FFF2-40B4-BE49-F238E27FC236}">
                <a16:creationId xmlns:a16="http://schemas.microsoft.com/office/drawing/2014/main" id="{13C1F1B8-FFA1-3FD2-9B4D-16895B0F9373}"/>
              </a:ext>
            </a:extLst>
          </p:cNvPr>
          <p:cNvSpPr txBox="1"/>
          <p:nvPr/>
        </p:nvSpPr>
        <p:spPr>
          <a:xfrm>
            <a:off x="2825551" y="3846527"/>
            <a:ext cx="1980000" cy="954107"/>
          </a:xfrm>
          <a:prstGeom prst="rect">
            <a:avLst/>
          </a:prstGeom>
          <a:noFill/>
          <a:ln w="19050">
            <a:solidFill>
              <a:schemeClr val="accent6"/>
            </a:solidFill>
          </a:ln>
        </p:spPr>
        <p:txBody>
          <a:bodyPr wrap="square" rtlCol="0">
            <a:spAutoFit/>
          </a:bodyPr>
          <a:lstStyle/>
          <a:p>
            <a:r>
              <a:rPr lang="it-IT" sz="1400" dirty="0"/>
              <a:t>Contact </a:t>
            </a:r>
            <a:r>
              <a:rPr lang="it-IT" sz="1400" dirty="0" err="1"/>
              <a:t>allows</a:t>
            </a:r>
            <a:r>
              <a:rPr lang="it-IT" sz="1400" dirty="0"/>
              <a:t> </a:t>
            </a:r>
            <a:r>
              <a:rPr lang="it-IT" sz="1400" dirty="0" err="1"/>
              <a:t>you</a:t>
            </a:r>
            <a:r>
              <a:rPr lang="it-IT" sz="1400" dirty="0"/>
              <a:t> to </a:t>
            </a:r>
            <a:r>
              <a:rPr lang="it-IT" sz="1400" dirty="0" err="1"/>
              <a:t>enter</a:t>
            </a:r>
            <a:r>
              <a:rPr lang="it-IT" sz="1400" dirty="0"/>
              <a:t> a signature, </a:t>
            </a:r>
            <a:r>
              <a:rPr lang="it-IT" sz="1400" dirty="0" err="1"/>
              <a:t>your</a:t>
            </a:r>
            <a:r>
              <a:rPr lang="it-IT" sz="1400" dirty="0"/>
              <a:t> </a:t>
            </a:r>
            <a:r>
              <a:rPr lang="it-IT" sz="1400" dirty="0" err="1"/>
              <a:t>affiliation</a:t>
            </a:r>
            <a:r>
              <a:rPr lang="it-IT" sz="1400" dirty="0"/>
              <a:t> and </a:t>
            </a:r>
            <a:r>
              <a:rPr lang="it-IT" sz="1400" dirty="0" err="1"/>
              <a:t>additional</a:t>
            </a:r>
            <a:r>
              <a:rPr lang="it-IT" sz="1400" dirty="0"/>
              <a:t> personal information; </a:t>
            </a:r>
            <a:endParaRPr lang="en-GB" sz="1400" dirty="0"/>
          </a:p>
        </p:txBody>
      </p:sp>
      <p:cxnSp>
        <p:nvCxnSpPr>
          <p:cNvPr id="41" name="Straight Arrow Connector 40">
            <a:extLst>
              <a:ext uri="{FF2B5EF4-FFF2-40B4-BE49-F238E27FC236}">
                <a16:creationId xmlns:a16="http://schemas.microsoft.com/office/drawing/2014/main" id="{FD9D0408-44CF-B45A-8687-D660C4E5F5CA}"/>
              </a:ext>
            </a:extLst>
          </p:cNvPr>
          <p:cNvCxnSpPr>
            <a:cxnSpLocks/>
            <a:endCxn id="37" idx="0"/>
          </p:cNvCxnSpPr>
          <p:nvPr/>
        </p:nvCxnSpPr>
        <p:spPr>
          <a:xfrm flipH="1">
            <a:off x="3815551" y="3076221"/>
            <a:ext cx="1253265" cy="77030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1E4FE430-8436-62D4-FFA5-711078ABE38E}"/>
              </a:ext>
            </a:extLst>
          </p:cNvPr>
          <p:cNvCxnSpPr>
            <a:cxnSpLocks/>
          </p:cNvCxnSpPr>
          <p:nvPr/>
        </p:nvCxnSpPr>
        <p:spPr>
          <a:xfrm>
            <a:off x="6117905" y="3043847"/>
            <a:ext cx="0" cy="80268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3" name="Connector: Elbow 52">
            <a:extLst>
              <a:ext uri="{FF2B5EF4-FFF2-40B4-BE49-F238E27FC236}">
                <a16:creationId xmlns:a16="http://schemas.microsoft.com/office/drawing/2014/main" id="{D05D0D9D-CCD2-C30C-847E-61089C9F053A}"/>
              </a:ext>
            </a:extLst>
          </p:cNvPr>
          <p:cNvCxnSpPr>
            <a:stCxn id="28" idx="1"/>
            <a:endCxn id="26" idx="0"/>
          </p:cNvCxnSpPr>
          <p:nvPr/>
        </p:nvCxnSpPr>
        <p:spPr>
          <a:xfrm rot="10800000" flipV="1">
            <a:off x="1572287" y="2785117"/>
            <a:ext cx="2279235" cy="1061410"/>
          </a:xfrm>
          <a:prstGeom prst="bentConnector2">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1" name="Straight Arrow Connector 60">
            <a:extLst>
              <a:ext uri="{FF2B5EF4-FFF2-40B4-BE49-F238E27FC236}">
                <a16:creationId xmlns:a16="http://schemas.microsoft.com/office/drawing/2014/main" id="{DA48B573-B7F0-7070-0952-6166B08AFB57}"/>
              </a:ext>
            </a:extLst>
          </p:cNvPr>
          <p:cNvCxnSpPr>
            <a:cxnSpLocks/>
            <a:endCxn id="12" idx="0"/>
          </p:cNvCxnSpPr>
          <p:nvPr/>
        </p:nvCxnSpPr>
        <p:spPr>
          <a:xfrm>
            <a:off x="7238216" y="3076220"/>
            <a:ext cx="1124167" cy="77030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9" name="Connector: Elbow 68">
            <a:extLst>
              <a:ext uri="{FF2B5EF4-FFF2-40B4-BE49-F238E27FC236}">
                <a16:creationId xmlns:a16="http://schemas.microsoft.com/office/drawing/2014/main" id="{1F7E42CE-22F7-75E3-9477-8ECBD757AB3D}"/>
              </a:ext>
            </a:extLst>
          </p:cNvPr>
          <p:cNvCxnSpPr>
            <a:stCxn id="28" idx="3"/>
            <a:endCxn id="22" idx="0"/>
          </p:cNvCxnSpPr>
          <p:nvPr/>
        </p:nvCxnSpPr>
        <p:spPr>
          <a:xfrm>
            <a:off x="8340479" y="2785117"/>
            <a:ext cx="2267801" cy="1061409"/>
          </a:xfrm>
          <a:prstGeom prst="bentConnector2">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6" name="Picture 15" descr="A screenshot of a computer&#10;&#10;Description automatically generated">
            <a:extLst>
              <a:ext uri="{FF2B5EF4-FFF2-40B4-BE49-F238E27FC236}">
                <a16:creationId xmlns:a16="http://schemas.microsoft.com/office/drawing/2014/main" id="{329E4DC4-9BC2-16CC-95B6-A3B3DBAC684E}"/>
              </a:ext>
            </a:extLst>
          </p:cNvPr>
          <p:cNvPicPr>
            <a:picLocks noChangeAspect="1"/>
          </p:cNvPicPr>
          <p:nvPr/>
        </p:nvPicPr>
        <p:blipFill>
          <a:blip r:embed="rId3">
            <a:extLst>
              <a:ext uri="{28A0092B-C50C-407E-A947-70E740481C1C}">
                <a14:useLocalDpi xmlns:a14="http://schemas.microsoft.com/office/drawing/2010/main" val="0"/>
              </a:ext>
            </a:extLst>
          </a:blip>
          <a:srcRect l="3307" t="87792" r="51158"/>
          <a:stretch>
            <a:fillRect/>
          </a:stretch>
        </p:blipFill>
        <p:spPr>
          <a:xfrm>
            <a:off x="401005" y="6226035"/>
            <a:ext cx="2048217" cy="366742"/>
          </a:xfrm>
          <a:prstGeom prst="rect">
            <a:avLst/>
          </a:prstGeom>
          <a:ln w="12700">
            <a:noFill/>
          </a:ln>
        </p:spPr>
      </p:pic>
      <p:sp>
        <p:nvSpPr>
          <p:cNvPr id="18" name="TextBox 17">
            <a:extLst>
              <a:ext uri="{FF2B5EF4-FFF2-40B4-BE49-F238E27FC236}">
                <a16:creationId xmlns:a16="http://schemas.microsoft.com/office/drawing/2014/main" id="{3F5D8B3C-368A-1752-0668-022885E0566E}"/>
              </a:ext>
            </a:extLst>
          </p:cNvPr>
          <p:cNvSpPr txBox="1"/>
          <p:nvPr/>
        </p:nvSpPr>
        <p:spPr>
          <a:xfrm>
            <a:off x="249419" y="5309886"/>
            <a:ext cx="2430003" cy="1015663"/>
          </a:xfrm>
          <a:prstGeom prst="rect">
            <a:avLst/>
          </a:prstGeom>
          <a:noFill/>
        </p:spPr>
        <p:txBody>
          <a:bodyPr wrap="square">
            <a:spAutoFit/>
          </a:bodyPr>
          <a:lstStyle/>
          <a:p>
            <a:r>
              <a:rPr lang="en-GB" sz="1200" dirty="0">
                <a:solidFill>
                  <a:srgbClr val="FF0000"/>
                </a:solidFill>
                <a:latin typeface="Calibri" panose="020F0502020204030204" pitchFamily="34" charset="0"/>
                <a:ea typeface="Calibri" panose="020F0502020204030204" pitchFamily="34" charset="0"/>
                <a:cs typeface="Calibri" panose="020F0502020204030204" pitchFamily="34" charset="0"/>
              </a:rPr>
              <a:t>In the “Identity” tab, please enter your ORCID: this will ensure that your peer review activities is correctly recorded and connected where possible.</a:t>
            </a:r>
          </a:p>
        </p:txBody>
      </p:sp>
      <p:sp>
        <p:nvSpPr>
          <p:cNvPr id="20" name="Rectangle 19">
            <a:extLst>
              <a:ext uri="{FF2B5EF4-FFF2-40B4-BE49-F238E27FC236}">
                <a16:creationId xmlns:a16="http://schemas.microsoft.com/office/drawing/2014/main" id="{4941E0C0-F714-4531-D5CF-FA5B55A64547}"/>
              </a:ext>
            </a:extLst>
          </p:cNvPr>
          <p:cNvSpPr/>
          <p:nvPr/>
        </p:nvSpPr>
        <p:spPr>
          <a:xfrm>
            <a:off x="224655" y="5243533"/>
            <a:ext cx="2500514" cy="1370669"/>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ln>
                <a:solidFill>
                  <a:schemeClr val="tx1">
                    <a:lumMod val="50000"/>
                    <a:lumOff val="50000"/>
                  </a:schemeClr>
                </a:solidFill>
              </a:ln>
            </a:endParaRPr>
          </a:p>
        </p:txBody>
      </p:sp>
      <p:sp>
        <p:nvSpPr>
          <p:cNvPr id="24" name="TextBox 23">
            <a:extLst>
              <a:ext uri="{FF2B5EF4-FFF2-40B4-BE49-F238E27FC236}">
                <a16:creationId xmlns:a16="http://schemas.microsoft.com/office/drawing/2014/main" id="{CCF4C169-3DFC-AD4C-2923-6E189C231C9A}"/>
              </a:ext>
            </a:extLst>
          </p:cNvPr>
          <p:cNvSpPr txBox="1"/>
          <p:nvPr/>
        </p:nvSpPr>
        <p:spPr>
          <a:xfrm>
            <a:off x="4915494" y="5243533"/>
            <a:ext cx="2313698" cy="830997"/>
          </a:xfrm>
          <a:prstGeom prst="rect">
            <a:avLst/>
          </a:prstGeom>
          <a:noFill/>
          <a:ln w="28575">
            <a:solidFill>
              <a:srgbClr val="FF0000"/>
            </a:solidFill>
          </a:ln>
        </p:spPr>
        <p:txBody>
          <a:bodyPr wrap="square">
            <a:spAutoFit/>
          </a:bodyPr>
          <a:lstStyle/>
          <a:p>
            <a:pPr algn="ctr"/>
            <a:r>
              <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rPr>
              <a:t>IMPORTANT!</a:t>
            </a:r>
            <a:br>
              <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rPr>
            </a:br>
            <a:r>
              <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rPr>
              <a:t>Enter </a:t>
            </a:r>
            <a:r>
              <a:rPr lang="it-IT" sz="1200" dirty="0" err="1">
                <a:solidFill>
                  <a:srgbClr val="FF0000"/>
                </a:solidFill>
                <a:latin typeface="Calibri" panose="020F0502020204030204" pitchFamily="34" charset="0"/>
                <a:ea typeface="Calibri" panose="020F0502020204030204" pitchFamily="34" charset="0"/>
                <a:cs typeface="Calibri" panose="020F0502020204030204" pitchFamily="34" charset="0"/>
              </a:rPr>
              <a:t>your</a:t>
            </a:r>
            <a:r>
              <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it-IT" sz="1200" dirty="0" err="1">
                <a:solidFill>
                  <a:srgbClr val="FF0000"/>
                </a:solidFill>
                <a:latin typeface="Calibri" panose="020F0502020204030204" pitchFamily="34" charset="0"/>
                <a:ea typeface="Calibri" panose="020F0502020204030204" pitchFamily="34" charset="0"/>
                <a:cs typeface="Calibri" panose="020F0502020204030204" pitchFamily="34" charset="0"/>
              </a:rPr>
              <a:t>reviewing</a:t>
            </a:r>
            <a:r>
              <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it-IT" sz="1200" dirty="0" err="1">
                <a:solidFill>
                  <a:srgbClr val="FF0000"/>
                </a:solidFill>
                <a:latin typeface="Calibri" panose="020F0502020204030204" pitchFamily="34" charset="0"/>
                <a:ea typeface="Calibri" panose="020F0502020204030204" pitchFamily="34" charset="0"/>
                <a:cs typeface="Calibri" panose="020F0502020204030204" pitchFamily="34" charset="0"/>
              </a:rPr>
              <a:t>interests</a:t>
            </a:r>
            <a:r>
              <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it-IT" sz="1200" dirty="0" err="1">
                <a:solidFill>
                  <a:srgbClr val="FF0000"/>
                </a:solidFill>
                <a:latin typeface="Calibri" panose="020F0502020204030204" pitchFamily="34" charset="0"/>
                <a:ea typeface="Calibri" panose="020F0502020204030204" pitchFamily="34" charset="0"/>
                <a:cs typeface="Calibri" panose="020F0502020204030204" pitchFamily="34" charset="0"/>
              </a:rPr>
              <a:t>Please</a:t>
            </a:r>
            <a:r>
              <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it-IT" sz="1200" dirty="0" err="1">
                <a:solidFill>
                  <a:srgbClr val="FF0000"/>
                </a:solidFill>
                <a:latin typeface="Calibri" panose="020F0502020204030204" pitchFamily="34" charset="0"/>
                <a:ea typeface="Calibri" panose="020F0502020204030204" pitchFamily="34" charset="0"/>
                <a:cs typeface="Calibri" panose="020F0502020204030204" pitchFamily="34" charset="0"/>
              </a:rPr>
              <a:t>also</a:t>
            </a:r>
            <a:r>
              <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it-IT" sz="1200" dirty="0" err="1">
                <a:solidFill>
                  <a:srgbClr val="FF0000"/>
                </a:solidFill>
                <a:latin typeface="Calibri" panose="020F0502020204030204" pitchFamily="34" charset="0"/>
                <a:ea typeface="Calibri" panose="020F0502020204030204" pitchFamily="34" charset="0"/>
                <a:cs typeface="Calibri" panose="020F0502020204030204" pitchFamily="34" charset="0"/>
              </a:rPr>
              <a:t>enter</a:t>
            </a:r>
            <a:r>
              <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it-IT" sz="1200" dirty="0" err="1">
                <a:solidFill>
                  <a:srgbClr val="FF0000"/>
                </a:solidFill>
                <a:latin typeface="Calibri" panose="020F0502020204030204" pitchFamily="34" charset="0"/>
                <a:ea typeface="Calibri" panose="020F0502020204030204" pitchFamily="34" charset="0"/>
                <a:cs typeface="Calibri" panose="020F0502020204030204" pitchFamily="34" charset="0"/>
              </a:rPr>
              <a:t>your</a:t>
            </a:r>
            <a:r>
              <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rPr>
              <a:t> </a:t>
            </a:r>
            <a:r>
              <a:rPr lang="it-IT" sz="1200" dirty="0" err="1">
                <a:solidFill>
                  <a:srgbClr val="FF0000"/>
                </a:solidFill>
                <a:latin typeface="Calibri" panose="020F0502020204030204" pitchFamily="34" charset="0"/>
                <a:ea typeface="Calibri" panose="020F0502020204030204" pitchFamily="34" charset="0"/>
                <a:cs typeface="Calibri" panose="020F0502020204030204" pitchFamily="34" charset="0"/>
              </a:rPr>
              <a:t>main</a:t>
            </a:r>
            <a:r>
              <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rPr>
              <a:t> </a:t>
            </a:r>
            <a:br>
              <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rPr>
            </a:br>
            <a:r>
              <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rPr>
              <a:t>area of </a:t>
            </a:r>
            <a:r>
              <a:rPr lang="it-IT" sz="1200" dirty="0" err="1">
                <a:solidFill>
                  <a:srgbClr val="FF0000"/>
                </a:solidFill>
                <a:latin typeface="Calibri" panose="020F0502020204030204" pitchFamily="34" charset="0"/>
                <a:ea typeface="Calibri" panose="020F0502020204030204" pitchFamily="34" charset="0"/>
                <a:cs typeface="Calibri" panose="020F0502020204030204" pitchFamily="34" charset="0"/>
              </a:rPr>
              <a:t>interest</a:t>
            </a:r>
            <a:endParaRPr lang="it-IT" sz="1200"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pic>
        <p:nvPicPr>
          <p:cNvPr id="6" name="Graphic 5" descr="Home with solid fill">
            <a:hlinkClick r:id="" action="ppaction://hlinkshowjump?jump=firstslide"/>
            <a:extLst>
              <a:ext uri="{FF2B5EF4-FFF2-40B4-BE49-F238E27FC236}">
                <a16:creationId xmlns:a16="http://schemas.microsoft.com/office/drawing/2014/main" id="{A1DF7AD8-3F3B-2869-541B-74CD726257A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6629" y="77729"/>
            <a:ext cx="398943" cy="398943"/>
          </a:xfrm>
          <a:prstGeom prst="rect">
            <a:avLst/>
          </a:prstGeom>
        </p:spPr>
      </p:pic>
      <p:sp>
        <p:nvSpPr>
          <p:cNvPr id="9" name="Rounded Rectangle 34">
            <a:hlinkClick r:id="rId5" action="ppaction://hlinksldjump" highlightClick="1"/>
            <a:extLst>
              <a:ext uri="{FF2B5EF4-FFF2-40B4-BE49-F238E27FC236}">
                <a16:creationId xmlns:a16="http://schemas.microsoft.com/office/drawing/2014/main" id="{B57455AA-DBD3-9C9B-17A9-4C9A33BDE31C}"/>
              </a:ext>
            </a:extLst>
          </p:cNvPr>
          <p:cNvSpPr/>
          <p:nvPr/>
        </p:nvSpPr>
        <p:spPr>
          <a:xfrm>
            <a:off x="6331795" y="150711"/>
            <a:ext cx="910111"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Completion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1" name="Rounded Rectangle 24">
            <a:hlinkClick r:id="rId6" action="ppaction://hlinksldjump" highlightClick="1"/>
            <a:extLst>
              <a:ext uri="{FF2B5EF4-FFF2-40B4-BE49-F238E27FC236}">
                <a16:creationId xmlns:a16="http://schemas.microsoft.com/office/drawing/2014/main" id="{76C826B8-843E-1FC8-F4B3-B1B4B36C9922}"/>
              </a:ext>
            </a:extLst>
          </p:cNvPr>
          <p:cNvSpPr/>
          <p:nvPr/>
        </p:nvSpPr>
        <p:spPr>
          <a:xfrm>
            <a:off x="2297114" y="15071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Invitation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4" name="Rounded Rectangle 25">
            <a:hlinkClick r:id="rId7" action="ppaction://hlinksldjump" highlightClick="1"/>
            <a:extLst>
              <a:ext uri="{FF2B5EF4-FFF2-40B4-BE49-F238E27FC236}">
                <a16:creationId xmlns:a16="http://schemas.microsoft.com/office/drawing/2014/main" id="{A425867A-2F1A-4017-5B68-0B8245002CD7}"/>
              </a:ext>
            </a:extLst>
          </p:cNvPr>
          <p:cNvSpPr/>
          <p:nvPr/>
        </p:nvSpPr>
        <p:spPr>
          <a:xfrm>
            <a:off x="3244665" y="65582"/>
            <a:ext cx="910111"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Accept</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and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9" name="Rounded Rectangle 34">
            <a:hlinkClick r:id="rId8" action="ppaction://hlinksldjump" highlightClick="1"/>
            <a:extLst>
              <a:ext uri="{FF2B5EF4-FFF2-40B4-BE49-F238E27FC236}">
                <a16:creationId xmlns:a16="http://schemas.microsoft.com/office/drawing/2014/main" id="{5C56F06F-CC74-A10C-D5AF-4995802D9163}"/>
              </a:ext>
            </a:extLst>
          </p:cNvPr>
          <p:cNvSpPr/>
          <p:nvPr/>
        </p:nvSpPr>
        <p:spPr>
          <a:xfrm>
            <a:off x="7425183" y="6558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Further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communication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5" name="Rounded Rectangle 34">
            <a:hlinkClick r:id="rId9" action="ppaction://hlinksldjump" highlightClick="1"/>
            <a:extLst>
              <a:ext uri="{FF2B5EF4-FFF2-40B4-BE49-F238E27FC236}">
                <a16:creationId xmlns:a16="http://schemas.microsoft.com/office/drawing/2014/main" id="{87997196-E855-CA77-9C41-809DA81567AF}"/>
              </a:ext>
            </a:extLst>
          </p:cNvPr>
          <p:cNvSpPr/>
          <p:nvPr/>
        </p:nvSpPr>
        <p:spPr>
          <a:xfrm>
            <a:off x="4346327" y="65582"/>
            <a:ext cx="70347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How to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1" name="Rounded Rectangle 34">
            <a:hlinkClick r:id="rId10" action="ppaction://hlinksldjump" highlightClick="1"/>
            <a:extLst>
              <a:ext uri="{FF2B5EF4-FFF2-40B4-BE49-F238E27FC236}">
                <a16:creationId xmlns:a16="http://schemas.microsoft.com/office/drawing/2014/main" id="{EE9121CF-01E5-9350-D172-D3469A2DCF87}"/>
              </a:ext>
            </a:extLst>
          </p:cNvPr>
          <p:cNvSpPr/>
          <p:nvPr/>
        </p:nvSpPr>
        <p:spPr>
          <a:xfrm>
            <a:off x="5241350" y="65582"/>
            <a:ext cx="93810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Download and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5" name="Rounded Rectangle 34">
            <a:hlinkClick r:id="rId11" action="ppaction://hlinksldjump" highlightClick="1"/>
            <a:extLst>
              <a:ext uri="{FF2B5EF4-FFF2-40B4-BE49-F238E27FC236}">
                <a16:creationId xmlns:a16="http://schemas.microsoft.com/office/drawing/2014/main" id="{DEA48594-05CE-D7AF-B8AA-5A860788E0D6}"/>
              </a:ext>
            </a:extLst>
          </p:cNvPr>
          <p:cNvSpPr/>
          <p:nvPr/>
        </p:nvSpPr>
        <p:spPr>
          <a:xfrm>
            <a:off x="8616280" y="6558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Update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your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information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0" name="Rounded Rectangle 24">
            <a:hlinkClick r:id="rId12" action="ppaction://hlinksldjump"/>
            <a:extLst>
              <a:ext uri="{FF2B5EF4-FFF2-40B4-BE49-F238E27FC236}">
                <a16:creationId xmlns:a16="http://schemas.microsoft.com/office/drawing/2014/main" id="{AE3314D5-01B2-424C-6A4E-B8454DDAB2A2}"/>
              </a:ext>
            </a:extLst>
          </p:cNvPr>
          <p:cNvSpPr/>
          <p:nvPr/>
        </p:nvSpPr>
        <p:spPr>
          <a:xfrm>
            <a:off x="1377381" y="15071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Overview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11490327"/>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7BD5CC-9651-AFA8-B1E0-A6EE859141CC}"/>
            </a:ext>
          </a:extLst>
        </p:cNvPr>
        <p:cNvGrpSpPr/>
        <p:nvPr/>
      </p:nvGrpSpPr>
      <p:grpSpPr>
        <a:xfrm>
          <a:off x="0" y="0"/>
          <a:ext cx="0" cy="0"/>
          <a:chOff x="0" y="0"/>
          <a:chExt cx="0" cy="0"/>
        </a:xfrm>
      </p:grpSpPr>
      <p:cxnSp>
        <p:nvCxnSpPr>
          <p:cNvPr id="73" name="Straight Arrow Connector 72">
            <a:extLst>
              <a:ext uri="{FF2B5EF4-FFF2-40B4-BE49-F238E27FC236}">
                <a16:creationId xmlns:a16="http://schemas.microsoft.com/office/drawing/2014/main" id="{38D989EB-3251-A485-2411-BF245F935F91}"/>
              </a:ext>
            </a:extLst>
          </p:cNvPr>
          <p:cNvCxnSpPr>
            <a:cxnSpLocks/>
            <a:stCxn id="172" idx="3"/>
            <a:endCxn id="37" idx="1"/>
          </p:cNvCxnSpPr>
          <p:nvPr/>
        </p:nvCxnSpPr>
        <p:spPr>
          <a:xfrm flipV="1">
            <a:off x="6929346" y="3353851"/>
            <a:ext cx="1788400" cy="29105"/>
          </a:xfrm>
          <a:prstGeom prst="straightConnector1">
            <a:avLst/>
          </a:prstGeom>
          <a:ln w="63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0C71BFD5-189D-A30B-685C-AA5350DF4182}"/>
              </a:ext>
            </a:extLst>
          </p:cNvPr>
          <p:cNvSpPr txBox="1"/>
          <p:nvPr/>
        </p:nvSpPr>
        <p:spPr>
          <a:xfrm>
            <a:off x="397428" y="556523"/>
            <a:ext cx="6202628" cy="769441"/>
          </a:xfrm>
          <a:prstGeom prst="rect">
            <a:avLst/>
          </a:prstGeom>
          <a:noFill/>
        </p:spPr>
        <p:txBody>
          <a:bodyPr wrap="square" lIns="180000" rtlCol="0">
            <a:spAutoFit/>
          </a:bodyPr>
          <a:lstStyle/>
          <a:p>
            <a:r>
              <a:rPr lang="en-IT" sz="4400" dirty="0"/>
              <a:t>Editorial workflow details</a:t>
            </a:r>
          </a:p>
        </p:txBody>
      </p:sp>
      <p:pic>
        <p:nvPicPr>
          <p:cNvPr id="51" name="Graphic 50" descr="Home with solid fill">
            <a:hlinkClick r:id="" action="ppaction://hlinkshowjump?jump=firstslide"/>
            <a:extLst>
              <a:ext uri="{FF2B5EF4-FFF2-40B4-BE49-F238E27FC236}">
                <a16:creationId xmlns:a16="http://schemas.microsoft.com/office/drawing/2014/main" id="{FCAD70E8-38C5-FDEC-7A3E-4153ED9785C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596629" y="77729"/>
            <a:ext cx="398943" cy="398943"/>
          </a:xfrm>
          <a:prstGeom prst="rect">
            <a:avLst/>
          </a:prstGeom>
        </p:spPr>
      </p:pic>
      <p:sp>
        <p:nvSpPr>
          <p:cNvPr id="88" name="TextBox 87">
            <a:extLst>
              <a:ext uri="{FF2B5EF4-FFF2-40B4-BE49-F238E27FC236}">
                <a16:creationId xmlns:a16="http://schemas.microsoft.com/office/drawing/2014/main" id="{67F4A781-213D-72F6-ABE0-D264B0618AA9}"/>
              </a:ext>
            </a:extLst>
          </p:cNvPr>
          <p:cNvSpPr txBox="1"/>
          <p:nvPr/>
        </p:nvSpPr>
        <p:spPr>
          <a:xfrm>
            <a:off x="496534" y="4581265"/>
            <a:ext cx="1690379" cy="1061829"/>
          </a:xfrm>
          <a:prstGeom prst="rect">
            <a:avLst/>
          </a:prstGeom>
          <a:noFill/>
        </p:spPr>
        <p:txBody>
          <a:bodyPr wrap="square" rtlCol="0">
            <a:spAutoFit/>
          </a:bodyPr>
          <a:lstStyle/>
          <a:p>
            <a:r>
              <a:rPr lang="en-GB" sz="900" b="1" spc="-50" dirty="0"/>
              <a:t>Editorial Assistant</a:t>
            </a:r>
          </a:p>
          <a:p>
            <a:pPr marL="171450" indent="-171450" algn="ctr">
              <a:buFont typeface="Arial" panose="020B0604020202020204" pitchFamily="34" charset="0"/>
              <a:buChar char="•"/>
            </a:pPr>
            <a:endParaRPr lang="en-GB" sz="900" spc="-50" dirty="0"/>
          </a:p>
          <a:p>
            <a:pPr marL="171450" indent="-171450">
              <a:buFont typeface="Arial" panose="020B0604020202020204" pitchFamily="34" charset="0"/>
              <a:buChar char="•"/>
            </a:pPr>
            <a:r>
              <a:rPr lang="en-GB" sz="900" spc="-50" dirty="0"/>
              <a:t>Ensures files are blind</a:t>
            </a:r>
          </a:p>
          <a:p>
            <a:pPr marL="171450" indent="-171450">
              <a:buFont typeface="Arial" panose="020B0604020202020204" pitchFamily="34" charset="0"/>
              <a:buChar char="•"/>
            </a:pPr>
            <a:r>
              <a:rPr lang="en-GB" sz="900" spc="-50" dirty="0"/>
              <a:t>Formatting</a:t>
            </a:r>
          </a:p>
          <a:p>
            <a:pPr marL="171450" indent="-171450">
              <a:buFont typeface="Arial" panose="020B0604020202020204" pitchFamily="34" charset="0"/>
              <a:buChar char="•"/>
            </a:pPr>
            <a:r>
              <a:rPr lang="en-GB" sz="900" spc="-50" dirty="0"/>
              <a:t>Completeness</a:t>
            </a:r>
          </a:p>
          <a:p>
            <a:pPr marL="171450" indent="-171450">
              <a:buFont typeface="Arial" panose="020B0604020202020204" pitchFamily="34" charset="0"/>
              <a:buChar char="•"/>
            </a:pPr>
            <a:r>
              <a:rPr lang="en-GB" sz="900" spc="-50" dirty="0"/>
              <a:t>Similarity report </a:t>
            </a:r>
          </a:p>
          <a:p>
            <a:pPr marL="171450" indent="-171450">
              <a:buFont typeface="Arial" panose="020B0604020202020204" pitchFamily="34" charset="0"/>
              <a:buChar char="•"/>
            </a:pPr>
            <a:r>
              <a:rPr lang="en-GB" sz="900" spc="-50" dirty="0"/>
              <a:t>Peer review files</a:t>
            </a:r>
          </a:p>
        </p:txBody>
      </p:sp>
      <p:sp>
        <p:nvSpPr>
          <p:cNvPr id="89" name="TextBox 88">
            <a:extLst>
              <a:ext uri="{FF2B5EF4-FFF2-40B4-BE49-F238E27FC236}">
                <a16:creationId xmlns:a16="http://schemas.microsoft.com/office/drawing/2014/main" id="{CBE81A5D-5D3D-BEBB-8778-5C438E247627}"/>
              </a:ext>
            </a:extLst>
          </p:cNvPr>
          <p:cNvSpPr txBox="1"/>
          <p:nvPr/>
        </p:nvSpPr>
        <p:spPr>
          <a:xfrm>
            <a:off x="2716266" y="4600972"/>
            <a:ext cx="2047476" cy="1477328"/>
          </a:xfrm>
          <a:prstGeom prst="rect">
            <a:avLst/>
          </a:prstGeom>
          <a:noFill/>
        </p:spPr>
        <p:txBody>
          <a:bodyPr wrap="square" rtlCol="0">
            <a:spAutoFit/>
          </a:bodyPr>
          <a:lstStyle/>
          <a:p>
            <a:r>
              <a:rPr lang="it-IT" sz="900" b="1" spc="-50" dirty="0" err="1"/>
              <a:t>Editorial</a:t>
            </a:r>
            <a:r>
              <a:rPr lang="it-IT" sz="900" b="1" spc="-50" dirty="0"/>
              <a:t> Office</a:t>
            </a:r>
            <a:endParaRPr lang="en-IT" sz="900" b="1" spc="-50" dirty="0"/>
          </a:p>
          <a:p>
            <a:pPr marL="171450" indent="-171450">
              <a:buFont typeface="Arial" panose="020B0604020202020204" pitchFamily="34" charset="0"/>
              <a:buChar char="•"/>
            </a:pPr>
            <a:endParaRPr lang="it-IT" sz="900" spc="-50" dirty="0"/>
          </a:p>
          <a:p>
            <a:pPr marL="171450" indent="-171450">
              <a:buFont typeface="Arial" panose="020B0604020202020204" pitchFamily="34" charset="0"/>
              <a:buChar char="•"/>
            </a:pPr>
            <a:r>
              <a:rPr lang="en-GB" sz="900" dirty="0">
                <a:cs typeface="Arial" panose="020B0604020202020204" pitchFamily="34" charset="0"/>
              </a:rPr>
              <a:t>Assess scope and relevance</a:t>
            </a:r>
          </a:p>
          <a:p>
            <a:pPr marL="171450" indent="-171450">
              <a:buFont typeface="Arial" panose="020B0604020202020204" pitchFamily="34" charset="0"/>
              <a:buChar char="•"/>
            </a:pPr>
            <a:r>
              <a:rPr lang="en-GB" sz="900" dirty="0">
                <a:cs typeface="Arial" panose="020B0604020202020204" pitchFamily="34" charset="0"/>
              </a:rPr>
              <a:t>Ensure scientific quality</a:t>
            </a:r>
          </a:p>
          <a:p>
            <a:pPr marL="171450" indent="-171450">
              <a:buFont typeface="Arial" panose="020B0604020202020204" pitchFamily="34" charset="0"/>
              <a:buChar char="•"/>
            </a:pPr>
            <a:r>
              <a:rPr lang="en-GB" sz="900" dirty="0">
                <a:cs typeface="Arial" panose="020B0604020202020204" pitchFamily="34" charset="0"/>
              </a:rPr>
              <a:t>Checks originality and clarity</a:t>
            </a:r>
          </a:p>
          <a:p>
            <a:pPr marL="171450" indent="-171450">
              <a:buFont typeface="Arial" panose="020B0604020202020204" pitchFamily="34" charset="0"/>
              <a:buChar char="•"/>
            </a:pPr>
            <a:r>
              <a:rPr lang="en-GB" sz="900" dirty="0">
                <a:cs typeface="Arial" panose="020B0604020202020204" pitchFamily="34" charset="0"/>
              </a:rPr>
              <a:t>Ensure ethics and integrity</a:t>
            </a:r>
          </a:p>
          <a:p>
            <a:pPr marL="171450" indent="-171450">
              <a:buFont typeface="Arial" panose="020B0604020202020204" pitchFamily="34" charset="0"/>
              <a:buChar char="•"/>
            </a:pPr>
            <a:r>
              <a:rPr lang="en-GB" sz="900" dirty="0">
                <a:cs typeface="Arial" panose="020B0604020202020204" pitchFamily="34" charset="0"/>
              </a:rPr>
              <a:t>Sets up peer review stage</a:t>
            </a:r>
          </a:p>
          <a:p>
            <a:pPr marL="171450" indent="-171450">
              <a:buFont typeface="Arial" panose="020B0604020202020204" pitchFamily="34" charset="0"/>
              <a:buChar char="•"/>
            </a:pPr>
            <a:r>
              <a:rPr lang="en-GB" sz="900" dirty="0">
                <a:cs typeface="Arial" panose="020B0604020202020204" pitchFamily="34" charset="0"/>
              </a:rPr>
              <a:t>Assigns to Handling Editor</a:t>
            </a:r>
          </a:p>
          <a:p>
            <a:pPr marL="171450" indent="-171450">
              <a:buFont typeface="Arial" panose="020B0604020202020204" pitchFamily="34" charset="0"/>
              <a:buChar char="•"/>
            </a:pPr>
            <a:r>
              <a:rPr lang="en-GB" sz="900" dirty="0">
                <a:cs typeface="Arial" panose="020B0604020202020204" pitchFamily="34" charset="0"/>
              </a:rPr>
              <a:t>Invites reviewers </a:t>
            </a:r>
          </a:p>
          <a:p>
            <a:pPr marL="171450" indent="-171450">
              <a:buFont typeface="Arial" panose="020B0604020202020204" pitchFamily="34" charset="0"/>
              <a:buChar char="•"/>
            </a:pPr>
            <a:r>
              <a:rPr lang="en-GB" sz="900" dirty="0">
                <a:cs typeface="Arial" panose="020B0604020202020204" pitchFamily="34" charset="0"/>
              </a:rPr>
              <a:t>Handles reviewer reminders</a:t>
            </a:r>
          </a:p>
        </p:txBody>
      </p:sp>
      <p:sp>
        <p:nvSpPr>
          <p:cNvPr id="90" name="TextBox 89">
            <a:extLst>
              <a:ext uri="{FF2B5EF4-FFF2-40B4-BE49-F238E27FC236}">
                <a16:creationId xmlns:a16="http://schemas.microsoft.com/office/drawing/2014/main" id="{C2FEBD57-243A-36ED-EA80-0DAF8BAA519C}"/>
              </a:ext>
            </a:extLst>
          </p:cNvPr>
          <p:cNvSpPr txBox="1"/>
          <p:nvPr/>
        </p:nvSpPr>
        <p:spPr>
          <a:xfrm>
            <a:off x="5796495" y="4595010"/>
            <a:ext cx="2265699" cy="1338828"/>
          </a:xfrm>
          <a:prstGeom prst="rect">
            <a:avLst/>
          </a:prstGeom>
          <a:noFill/>
          <a:ln>
            <a:noFill/>
            <a:prstDash val="sysDash"/>
          </a:ln>
        </p:spPr>
        <p:txBody>
          <a:bodyPr wrap="square" rtlCol="0">
            <a:spAutoFit/>
          </a:bodyPr>
          <a:lstStyle/>
          <a:p>
            <a:r>
              <a:rPr lang="it-IT" sz="900" b="1" spc="-50" dirty="0"/>
              <a:t>Handling</a:t>
            </a:r>
            <a:r>
              <a:rPr lang="en-IT" sz="900" b="1" spc="-50" dirty="0"/>
              <a:t> Editor</a:t>
            </a:r>
          </a:p>
          <a:p>
            <a:endParaRPr lang="it-IT" sz="900" spc="-50" dirty="0"/>
          </a:p>
          <a:p>
            <a:pPr marL="171450" indent="-171450">
              <a:buFont typeface="Arial" panose="020B0604020202020204" pitchFamily="34" charset="0"/>
              <a:buChar char="•"/>
            </a:pPr>
            <a:r>
              <a:rPr lang="en-GB" sz="900" dirty="0"/>
              <a:t>Evaluates submission</a:t>
            </a:r>
          </a:p>
          <a:p>
            <a:pPr marL="171450" indent="-171450">
              <a:buFont typeface="Arial" panose="020B0604020202020204" pitchFamily="34" charset="0"/>
              <a:buChar char="•"/>
            </a:pPr>
            <a:r>
              <a:rPr lang="en-GB" sz="900" dirty="0"/>
              <a:t>Recommends desk rejection </a:t>
            </a:r>
          </a:p>
          <a:p>
            <a:pPr marL="171450" indent="-171450">
              <a:buFont typeface="Arial" panose="020B0604020202020204" pitchFamily="34" charset="0"/>
              <a:buChar char="•"/>
            </a:pPr>
            <a:r>
              <a:rPr lang="en-GB" sz="900" dirty="0">
                <a:cs typeface="Arial" panose="020B0604020202020204" pitchFamily="34" charset="0"/>
              </a:rPr>
              <a:t>Invites reviewers</a:t>
            </a:r>
          </a:p>
          <a:p>
            <a:pPr marL="171450" indent="-171450">
              <a:buFont typeface="Arial" panose="020B0604020202020204" pitchFamily="34" charset="0"/>
              <a:buChar char="•"/>
            </a:pPr>
            <a:r>
              <a:rPr lang="en-GB" sz="900" dirty="0">
                <a:cs typeface="Arial" panose="020B0604020202020204" pitchFamily="34" charset="0"/>
              </a:rPr>
              <a:t>Evaluates comments</a:t>
            </a:r>
          </a:p>
          <a:p>
            <a:pPr marL="171450" indent="-171450">
              <a:buFont typeface="Arial" panose="020B0604020202020204" pitchFamily="34" charset="0"/>
              <a:buChar char="•"/>
            </a:pPr>
            <a:r>
              <a:rPr lang="en-GB" sz="900" dirty="0">
                <a:cs typeface="Arial" panose="020B0604020202020204" pitchFamily="34" charset="0"/>
              </a:rPr>
              <a:t>Makes recommendation</a:t>
            </a:r>
          </a:p>
          <a:p>
            <a:pPr marL="171450" indent="-171450">
              <a:buFont typeface="Arial" panose="020B0604020202020204" pitchFamily="34" charset="0"/>
              <a:buChar char="•"/>
            </a:pPr>
            <a:r>
              <a:rPr lang="en-GB" sz="900" dirty="0">
                <a:cs typeface="Arial" panose="020B0604020202020204" pitchFamily="34" charset="0"/>
              </a:rPr>
              <a:t>Handles revised manuscripts</a:t>
            </a:r>
          </a:p>
          <a:p>
            <a:pPr marL="285750" indent="-285750">
              <a:buFont typeface="Arial" panose="020B0604020202020204" pitchFamily="34" charset="0"/>
              <a:buChar char="•"/>
            </a:pPr>
            <a:endParaRPr lang="en-GB" sz="900" dirty="0">
              <a:cs typeface="Arial" panose="020B0604020202020204" pitchFamily="34" charset="0"/>
            </a:endParaRPr>
          </a:p>
        </p:txBody>
      </p:sp>
      <p:sp>
        <p:nvSpPr>
          <p:cNvPr id="5" name="Rectangle 4">
            <a:extLst>
              <a:ext uri="{FF2B5EF4-FFF2-40B4-BE49-F238E27FC236}">
                <a16:creationId xmlns:a16="http://schemas.microsoft.com/office/drawing/2014/main" id="{6758531E-5899-988C-F717-F68D19DED576}"/>
              </a:ext>
            </a:extLst>
          </p:cNvPr>
          <p:cNvSpPr/>
          <p:nvPr/>
        </p:nvSpPr>
        <p:spPr>
          <a:xfrm>
            <a:off x="757531" y="3158888"/>
            <a:ext cx="1188000" cy="439892"/>
          </a:xfrm>
          <a:prstGeom prst="rect">
            <a:avLst/>
          </a:prstGeom>
          <a:solidFill>
            <a:srgbClr val="D9D9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900" dirty="0">
                <a:solidFill>
                  <a:schemeClr val="tx1"/>
                </a:solidFill>
                <a:cs typeface="Arial" panose="020B0604020202020204" pitchFamily="34" charset="0"/>
              </a:rPr>
              <a:t>Editorial Assistant</a:t>
            </a:r>
          </a:p>
        </p:txBody>
      </p:sp>
      <p:sp>
        <p:nvSpPr>
          <p:cNvPr id="6" name="Rectangle 5">
            <a:extLst>
              <a:ext uri="{FF2B5EF4-FFF2-40B4-BE49-F238E27FC236}">
                <a16:creationId xmlns:a16="http://schemas.microsoft.com/office/drawing/2014/main" id="{36B9D245-2907-C976-6521-D7AA30CC1590}"/>
              </a:ext>
            </a:extLst>
          </p:cNvPr>
          <p:cNvSpPr/>
          <p:nvPr/>
        </p:nvSpPr>
        <p:spPr>
          <a:xfrm>
            <a:off x="3161302" y="3172256"/>
            <a:ext cx="1188000" cy="439892"/>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900" dirty="0">
                <a:solidFill>
                  <a:schemeClr val="tx1"/>
                </a:solidFill>
                <a:cs typeface="Arial" panose="020B0604020202020204" pitchFamily="34" charset="0"/>
              </a:rPr>
              <a:t>Editorial Office or EIC</a:t>
            </a:r>
          </a:p>
        </p:txBody>
      </p:sp>
      <p:sp>
        <p:nvSpPr>
          <p:cNvPr id="10" name="Rectangle 9">
            <a:extLst>
              <a:ext uri="{FF2B5EF4-FFF2-40B4-BE49-F238E27FC236}">
                <a16:creationId xmlns:a16="http://schemas.microsoft.com/office/drawing/2014/main" id="{F0202834-F756-F881-E0AC-1F4007873E01}"/>
              </a:ext>
            </a:extLst>
          </p:cNvPr>
          <p:cNvSpPr/>
          <p:nvPr/>
        </p:nvSpPr>
        <p:spPr>
          <a:xfrm>
            <a:off x="5858380" y="3879010"/>
            <a:ext cx="1070965" cy="439892"/>
          </a:xfrm>
          <a:prstGeom prst="rect">
            <a:avLst/>
          </a:prstGeom>
          <a:solidFill>
            <a:srgbClr val="EACC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900" dirty="0">
                <a:solidFill>
                  <a:sysClr val="windowText" lastClr="000000"/>
                </a:solidFill>
                <a:cs typeface="Arial" panose="020B0604020202020204" pitchFamily="34" charset="0"/>
              </a:rPr>
              <a:t>Reviewers</a:t>
            </a:r>
          </a:p>
        </p:txBody>
      </p:sp>
      <p:sp>
        <p:nvSpPr>
          <p:cNvPr id="19" name="Rectangle 18">
            <a:extLst>
              <a:ext uri="{FF2B5EF4-FFF2-40B4-BE49-F238E27FC236}">
                <a16:creationId xmlns:a16="http://schemas.microsoft.com/office/drawing/2014/main" id="{0A877186-5BB3-4064-D35B-ED88A756B8F5}"/>
              </a:ext>
            </a:extLst>
          </p:cNvPr>
          <p:cNvSpPr/>
          <p:nvPr/>
        </p:nvSpPr>
        <p:spPr>
          <a:xfrm>
            <a:off x="10379470" y="3185957"/>
            <a:ext cx="620945" cy="329482"/>
          </a:xfrm>
          <a:prstGeom prst="rect">
            <a:avLst/>
          </a:prstGeom>
          <a:solidFill>
            <a:srgbClr val="92D05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900" dirty="0">
                <a:solidFill>
                  <a:schemeClr val="bg1"/>
                </a:solidFill>
                <a:cs typeface="Arial" panose="020B0604020202020204" pitchFamily="34" charset="0"/>
              </a:rPr>
              <a:t>Accept</a:t>
            </a:r>
          </a:p>
        </p:txBody>
      </p:sp>
      <p:sp>
        <p:nvSpPr>
          <p:cNvPr id="23" name="Rectangle 22">
            <a:extLst>
              <a:ext uri="{FF2B5EF4-FFF2-40B4-BE49-F238E27FC236}">
                <a16:creationId xmlns:a16="http://schemas.microsoft.com/office/drawing/2014/main" id="{D97F78D0-16A4-0193-C11D-F9459F843A69}"/>
              </a:ext>
            </a:extLst>
          </p:cNvPr>
          <p:cNvSpPr/>
          <p:nvPr/>
        </p:nvSpPr>
        <p:spPr>
          <a:xfrm>
            <a:off x="10378862" y="2608836"/>
            <a:ext cx="620945" cy="329482"/>
          </a:xfrm>
          <a:prstGeom prst="rect">
            <a:avLst/>
          </a:prstGeom>
          <a:solidFill>
            <a:srgbClr val="F4B6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900" dirty="0">
                <a:solidFill>
                  <a:schemeClr val="bg1"/>
                </a:solidFill>
                <a:cs typeface="Arial" panose="020B0604020202020204" pitchFamily="34" charset="0"/>
              </a:rPr>
              <a:t>Revise</a:t>
            </a:r>
          </a:p>
        </p:txBody>
      </p:sp>
      <p:sp>
        <p:nvSpPr>
          <p:cNvPr id="28" name="Rectangle 27">
            <a:extLst>
              <a:ext uri="{FF2B5EF4-FFF2-40B4-BE49-F238E27FC236}">
                <a16:creationId xmlns:a16="http://schemas.microsoft.com/office/drawing/2014/main" id="{D58BDB9C-2D89-5F3E-8D22-34999CC8DD76}"/>
              </a:ext>
            </a:extLst>
          </p:cNvPr>
          <p:cNvSpPr/>
          <p:nvPr/>
        </p:nvSpPr>
        <p:spPr>
          <a:xfrm>
            <a:off x="10379470" y="3769474"/>
            <a:ext cx="620945" cy="329482"/>
          </a:xfrm>
          <a:prstGeom prst="rect">
            <a:avLst/>
          </a:prstGeom>
          <a:solidFill>
            <a:srgbClr val="FF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900" dirty="0">
                <a:solidFill>
                  <a:schemeClr val="bg1"/>
                </a:solidFill>
                <a:cs typeface="Arial" panose="020B0604020202020204" pitchFamily="34" charset="0"/>
              </a:rPr>
              <a:t>Reject</a:t>
            </a:r>
          </a:p>
        </p:txBody>
      </p:sp>
      <p:sp>
        <p:nvSpPr>
          <p:cNvPr id="34" name="Rectangle 33">
            <a:extLst>
              <a:ext uri="{FF2B5EF4-FFF2-40B4-BE49-F238E27FC236}">
                <a16:creationId xmlns:a16="http://schemas.microsoft.com/office/drawing/2014/main" id="{F7D38632-9525-CF7F-7350-A8EC29032709}"/>
              </a:ext>
            </a:extLst>
          </p:cNvPr>
          <p:cNvSpPr/>
          <p:nvPr/>
        </p:nvSpPr>
        <p:spPr>
          <a:xfrm>
            <a:off x="3253398" y="2493036"/>
            <a:ext cx="1003808" cy="329482"/>
          </a:xfrm>
          <a:prstGeom prst="rect">
            <a:avLst/>
          </a:prstGeom>
          <a:solidFill>
            <a:srgbClr val="FF0000"/>
          </a:solidFill>
          <a:ln>
            <a:no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900" dirty="0">
                <a:solidFill>
                  <a:schemeClr val="bg1"/>
                </a:solidFill>
                <a:cs typeface="Arial" panose="020B0604020202020204" pitchFamily="34" charset="0"/>
              </a:rPr>
              <a:t>Desk reject</a:t>
            </a:r>
          </a:p>
        </p:txBody>
      </p:sp>
      <p:cxnSp>
        <p:nvCxnSpPr>
          <p:cNvPr id="65" name="Straight Arrow Connector 64">
            <a:extLst>
              <a:ext uri="{FF2B5EF4-FFF2-40B4-BE49-F238E27FC236}">
                <a16:creationId xmlns:a16="http://schemas.microsoft.com/office/drawing/2014/main" id="{9ECC5C0F-C8BE-68C8-16CD-E6ED8BED1632}"/>
              </a:ext>
            </a:extLst>
          </p:cNvPr>
          <p:cNvCxnSpPr>
            <a:cxnSpLocks/>
            <a:stCxn id="6" idx="3"/>
            <a:endCxn id="172" idx="1"/>
          </p:cNvCxnSpPr>
          <p:nvPr/>
        </p:nvCxnSpPr>
        <p:spPr>
          <a:xfrm flipV="1">
            <a:off x="4349302" y="3382956"/>
            <a:ext cx="1509078" cy="9246"/>
          </a:xfrm>
          <a:prstGeom prst="straightConnector1">
            <a:avLst/>
          </a:prstGeom>
          <a:ln w="63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75" name="Straight Arrow Connector 74">
            <a:extLst>
              <a:ext uri="{FF2B5EF4-FFF2-40B4-BE49-F238E27FC236}">
                <a16:creationId xmlns:a16="http://schemas.microsoft.com/office/drawing/2014/main" id="{44B19EF1-6474-6B2F-2F6A-5D1FF3094BDE}"/>
              </a:ext>
            </a:extLst>
          </p:cNvPr>
          <p:cNvCxnSpPr>
            <a:cxnSpLocks/>
            <a:stCxn id="6" idx="0"/>
            <a:endCxn id="34" idx="2"/>
          </p:cNvCxnSpPr>
          <p:nvPr/>
        </p:nvCxnSpPr>
        <p:spPr>
          <a:xfrm flipV="1">
            <a:off x="3755302" y="2822518"/>
            <a:ext cx="0" cy="349738"/>
          </a:xfrm>
          <a:prstGeom prst="straightConnector1">
            <a:avLst/>
          </a:prstGeom>
          <a:ln w="63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135" name="Rectangle: Rounded Corners 134">
            <a:extLst>
              <a:ext uri="{FF2B5EF4-FFF2-40B4-BE49-F238E27FC236}">
                <a16:creationId xmlns:a16="http://schemas.microsoft.com/office/drawing/2014/main" id="{3E9049AB-4A9B-86CD-DC3B-A7718C2DCBB7}"/>
              </a:ext>
            </a:extLst>
          </p:cNvPr>
          <p:cNvSpPr/>
          <p:nvPr/>
        </p:nvSpPr>
        <p:spPr>
          <a:xfrm>
            <a:off x="499575" y="2052496"/>
            <a:ext cx="1703912" cy="4244721"/>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3" name="Rectangle: Rounded Corners 152">
            <a:extLst>
              <a:ext uri="{FF2B5EF4-FFF2-40B4-BE49-F238E27FC236}">
                <a16:creationId xmlns:a16="http://schemas.microsoft.com/office/drawing/2014/main" id="{86A67185-8C67-B50A-AFB9-AD1E7A286062}"/>
              </a:ext>
            </a:extLst>
          </p:cNvPr>
          <p:cNvSpPr/>
          <p:nvPr/>
        </p:nvSpPr>
        <p:spPr>
          <a:xfrm>
            <a:off x="2699691" y="2072203"/>
            <a:ext cx="2064051" cy="4256824"/>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 name="TextBox 163">
            <a:extLst>
              <a:ext uri="{FF2B5EF4-FFF2-40B4-BE49-F238E27FC236}">
                <a16:creationId xmlns:a16="http://schemas.microsoft.com/office/drawing/2014/main" id="{0E4FA553-51A9-B38E-28F2-37FEE9495424}"/>
              </a:ext>
            </a:extLst>
          </p:cNvPr>
          <p:cNvSpPr txBox="1"/>
          <p:nvPr/>
        </p:nvSpPr>
        <p:spPr>
          <a:xfrm>
            <a:off x="577452" y="1673376"/>
            <a:ext cx="1548159" cy="276999"/>
          </a:xfrm>
          <a:prstGeom prst="rect">
            <a:avLst/>
          </a:prstGeom>
          <a:noFill/>
        </p:spPr>
        <p:txBody>
          <a:bodyPr wrap="square" rtlCol="0">
            <a:spAutoFit/>
          </a:bodyPr>
          <a:lstStyle/>
          <a:p>
            <a:pPr algn="ctr"/>
            <a:r>
              <a:rPr lang="it-IT" sz="1200" b="1" dirty="0"/>
              <a:t>Technical check</a:t>
            </a:r>
            <a:endParaRPr lang="en-GB" sz="1200" b="1" dirty="0"/>
          </a:p>
        </p:txBody>
      </p:sp>
      <p:sp>
        <p:nvSpPr>
          <p:cNvPr id="165" name="TextBox 164">
            <a:extLst>
              <a:ext uri="{FF2B5EF4-FFF2-40B4-BE49-F238E27FC236}">
                <a16:creationId xmlns:a16="http://schemas.microsoft.com/office/drawing/2014/main" id="{6FD38570-F0FA-BDEC-77F1-F5AFF6B61050}"/>
              </a:ext>
            </a:extLst>
          </p:cNvPr>
          <p:cNvSpPr txBox="1"/>
          <p:nvPr/>
        </p:nvSpPr>
        <p:spPr>
          <a:xfrm>
            <a:off x="2778075" y="1699082"/>
            <a:ext cx="1954454" cy="276999"/>
          </a:xfrm>
          <a:prstGeom prst="rect">
            <a:avLst/>
          </a:prstGeom>
          <a:noFill/>
        </p:spPr>
        <p:txBody>
          <a:bodyPr wrap="square" rtlCol="0">
            <a:spAutoFit/>
          </a:bodyPr>
          <a:lstStyle/>
          <a:p>
            <a:pPr algn="ctr"/>
            <a:r>
              <a:rPr lang="it-IT" sz="1200" b="1" dirty="0" err="1"/>
              <a:t>Initial</a:t>
            </a:r>
            <a:r>
              <a:rPr lang="it-IT" sz="1200" b="1" dirty="0"/>
              <a:t> </a:t>
            </a:r>
            <a:r>
              <a:rPr lang="it-IT" sz="1200" b="1" dirty="0" err="1"/>
              <a:t>assessment</a:t>
            </a:r>
            <a:endParaRPr lang="en-GB" sz="1200" b="1" dirty="0"/>
          </a:p>
        </p:txBody>
      </p:sp>
      <p:sp>
        <p:nvSpPr>
          <p:cNvPr id="166" name="TextBox 165">
            <a:extLst>
              <a:ext uri="{FF2B5EF4-FFF2-40B4-BE49-F238E27FC236}">
                <a16:creationId xmlns:a16="http://schemas.microsoft.com/office/drawing/2014/main" id="{F2B1A4E4-364E-BCCF-8A17-E2BA31D3DBB7}"/>
              </a:ext>
            </a:extLst>
          </p:cNvPr>
          <p:cNvSpPr txBox="1"/>
          <p:nvPr/>
        </p:nvSpPr>
        <p:spPr>
          <a:xfrm>
            <a:off x="5276520" y="1704139"/>
            <a:ext cx="5895038" cy="276999"/>
          </a:xfrm>
          <a:prstGeom prst="rect">
            <a:avLst/>
          </a:prstGeom>
          <a:noFill/>
        </p:spPr>
        <p:txBody>
          <a:bodyPr wrap="square" rtlCol="0">
            <a:spAutoFit/>
          </a:bodyPr>
          <a:lstStyle/>
          <a:p>
            <a:pPr algn="ctr"/>
            <a:r>
              <a:rPr lang="it-IT" sz="1200" b="1" dirty="0"/>
              <a:t>Peer review</a:t>
            </a:r>
            <a:endParaRPr lang="en-GB" sz="1200" b="1" dirty="0"/>
          </a:p>
        </p:txBody>
      </p:sp>
      <p:sp>
        <p:nvSpPr>
          <p:cNvPr id="172" name="Rectangle 171">
            <a:extLst>
              <a:ext uri="{FF2B5EF4-FFF2-40B4-BE49-F238E27FC236}">
                <a16:creationId xmlns:a16="http://schemas.microsoft.com/office/drawing/2014/main" id="{5996A233-A82F-603B-5575-0BCAF0B21F85}"/>
              </a:ext>
            </a:extLst>
          </p:cNvPr>
          <p:cNvSpPr/>
          <p:nvPr/>
        </p:nvSpPr>
        <p:spPr>
          <a:xfrm>
            <a:off x="5858380" y="3163010"/>
            <a:ext cx="1070966" cy="439892"/>
          </a:xfrm>
          <a:prstGeom prst="rect">
            <a:avLst/>
          </a:prstGeom>
          <a:solidFill>
            <a:schemeClr val="accent1">
              <a:lumMod val="20000"/>
              <a:lumOff val="80000"/>
            </a:schemeClr>
          </a:solidFill>
          <a:ln>
            <a:no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900" dirty="0">
                <a:solidFill>
                  <a:schemeClr val="tx1"/>
                </a:solidFill>
                <a:cs typeface="Arial" panose="020B0604020202020204" pitchFamily="34" charset="0"/>
              </a:rPr>
              <a:t>Handling editor</a:t>
            </a:r>
          </a:p>
        </p:txBody>
      </p:sp>
      <p:sp>
        <p:nvSpPr>
          <p:cNvPr id="192" name="Rectangle: Rounded Corners 191">
            <a:extLst>
              <a:ext uri="{FF2B5EF4-FFF2-40B4-BE49-F238E27FC236}">
                <a16:creationId xmlns:a16="http://schemas.microsoft.com/office/drawing/2014/main" id="{A5AA57F1-E596-2742-ADD3-D496BFFA8CC1}"/>
              </a:ext>
            </a:extLst>
          </p:cNvPr>
          <p:cNvSpPr/>
          <p:nvPr/>
        </p:nvSpPr>
        <p:spPr>
          <a:xfrm>
            <a:off x="5276520" y="2061781"/>
            <a:ext cx="5895038" cy="4247539"/>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05" name="Connector: Elbow 204">
            <a:extLst>
              <a:ext uri="{FF2B5EF4-FFF2-40B4-BE49-F238E27FC236}">
                <a16:creationId xmlns:a16="http://schemas.microsoft.com/office/drawing/2014/main" id="{AEDE4902-7062-CEE3-4648-612EC3AEEC66}"/>
              </a:ext>
            </a:extLst>
          </p:cNvPr>
          <p:cNvCxnSpPr>
            <a:cxnSpLocks/>
            <a:stCxn id="23" idx="0"/>
            <a:endCxn id="172" idx="0"/>
          </p:cNvCxnSpPr>
          <p:nvPr/>
        </p:nvCxnSpPr>
        <p:spPr>
          <a:xfrm rot="16200000" flipH="1" flipV="1">
            <a:off x="8264512" y="738187"/>
            <a:ext cx="554174" cy="4295472"/>
          </a:xfrm>
          <a:prstGeom prst="bentConnector3">
            <a:avLst>
              <a:gd name="adj1" fmla="val -41251"/>
            </a:avLst>
          </a:prstGeom>
          <a:ln w="635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124" name="TextBox 123">
            <a:extLst>
              <a:ext uri="{FF2B5EF4-FFF2-40B4-BE49-F238E27FC236}">
                <a16:creationId xmlns:a16="http://schemas.microsoft.com/office/drawing/2014/main" id="{3E3EB471-D797-69A2-E971-D3A8B1C0F1C0}"/>
              </a:ext>
            </a:extLst>
          </p:cNvPr>
          <p:cNvSpPr txBox="1"/>
          <p:nvPr/>
        </p:nvSpPr>
        <p:spPr>
          <a:xfrm>
            <a:off x="8714450" y="4693729"/>
            <a:ext cx="1601916" cy="646331"/>
          </a:xfrm>
          <a:prstGeom prst="rect">
            <a:avLst/>
          </a:prstGeom>
          <a:noFill/>
        </p:spPr>
        <p:txBody>
          <a:bodyPr wrap="square">
            <a:spAutoFit/>
          </a:bodyPr>
          <a:lstStyle/>
          <a:p>
            <a:r>
              <a:rPr lang="en-GB" sz="900" b="1" dirty="0">
                <a:cs typeface="Arial" panose="020B0604020202020204" pitchFamily="34" charset="0"/>
              </a:rPr>
              <a:t>Editor in Chief</a:t>
            </a:r>
          </a:p>
          <a:p>
            <a:endParaRPr lang="en-GB" sz="900" b="1" dirty="0">
              <a:cs typeface="Arial" panose="020B0604020202020204" pitchFamily="34" charset="0"/>
            </a:endParaRPr>
          </a:p>
          <a:p>
            <a:pPr marL="171450" indent="-171450">
              <a:buFont typeface="Arial" panose="020B0604020202020204" pitchFamily="34" charset="0"/>
              <a:buChar char="•"/>
            </a:pPr>
            <a:r>
              <a:rPr lang="en-GB" sz="900" dirty="0">
                <a:cs typeface="Arial" panose="020B0604020202020204" pitchFamily="34" charset="0"/>
              </a:rPr>
              <a:t>Finalizes handling editor recommendations</a:t>
            </a:r>
            <a:endParaRPr lang="en-GB" sz="900" dirty="0"/>
          </a:p>
        </p:txBody>
      </p:sp>
      <p:cxnSp>
        <p:nvCxnSpPr>
          <p:cNvPr id="134" name="Straight Arrow Connector 133">
            <a:extLst>
              <a:ext uri="{FF2B5EF4-FFF2-40B4-BE49-F238E27FC236}">
                <a16:creationId xmlns:a16="http://schemas.microsoft.com/office/drawing/2014/main" id="{27DBDF86-A2C3-EACC-0872-8F0FCB3E9A58}"/>
              </a:ext>
            </a:extLst>
          </p:cNvPr>
          <p:cNvCxnSpPr>
            <a:stCxn id="5" idx="3"/>
            <a:endCxn id="6" idx="1"/>
          </p:cNvCxnSpPr>
          <p:nvPr/>
        </p:nvCxnSpPr>
        <p:spPr>
          <a:xfrm>
            <a:off x="1945531" y="3378834"/>
            <a:ext cx="1215771" cy="13368"/>
          </a:xfrm>
          <a:prstGeom prst="straightConnector1">
            <a:avLst/>
          </a:prstGeom>
          <a:ln w="63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71" name="Connector: Elbow 170">
            <a:extLst>
              <a:ext uri="{FF2B5EF4-FFF2-40B4-BE49-F238E27FC236}">
                <a16:creationId xmlns:a16="http://schemas.microsoft.com/office/drawing/2014/main" id="{A4CE97F2-F5E8-8D79-05F4-DF26A4BC82D1}"/>
              </a:ext>
            </a:extLst>
          </p:cNvPr>
          <p:cNvCxnSpPr>
            <a:cxnSpLocks/>
            <a:stCxn id="37" idx="3"/>
            <a:endCxn id="28" idx="1"/>
          </p:cNvCxnSpPr>
          <p:nvPr/>
        </p:nvCxnSpPr>
        <p:spPr>
          <a:xfrm>
            <a:off x="9788712" y="3353851"/>
            <a:ext cx="590758" cy="580364"/>
          </a:xfrm>
          <a:prstGeom prst="bentConnector3">
            <a:avLst>
              <a:gd name="adj1" fmla="val 63670"/>
            </a:avLst>
          </a:prstGeom>
          <a:ln w="63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9CA28303-369D-6681-BD63-8A6CD2A904A6}"/>
              </a:ext>
            </a:extLst>
          </p:cNvPr>
          <p:cNvSpPr/>
          <p:nvPr/>
        </p:nvSpPr>
        <p:spPr>
          <a:xfrm>
            <a:off x="7931145" y="2271929"/>
            <a:ext cx="1096945" cy="377162"/>
          </a:xfrm>
          <a:prstGeom prst="rect">
            <a:avLst/>
          </a:prstGeom>
          <a:solidFill>
            <a:srgbClr val="D9D9D9"/>
          </a:solidFill>
          <a:ln>
            <a:solidFill>
              <a:srgbClr val="FFC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800" dirty="0">
                <a:solidFill>
                  <a:schemeClr val="tx1"/>
                </a:solidFill>
                <a:cs typeface="Arial" panose="020B0604020202020204" pitchFamily="34" charset="0"/>
              </a:rPr>
              <a:t>Editorial office </a:t>
            </a:r>
          </a:p>
          <a:p>
            <a:pPr algn="ctr"/>
            <a:r>
              <a:rPr lang="en-GB" sz="800" dirty="0">
                <a:solidFill>
                  <a:schemeClr val="tx1"/>
                </a:solidFill>
                <a:cs typeface="Arial" panose="020B0604020202020204" pitchFamily="34" charset="0"/>
              </a:rPr>
              <a:t>quick check</a:t>
            </a:r>
          </a:p>
        </p:txBody>
      </p:sp>
      <p:cxnSp>
        <p:nvCxnSpPr>
          <p:cNvPr id="29" name="Straight Arrow Connector 28">
            <a:extLst>
              <a:ext uri="{FF2B5EF4-FFF2-40B4-BE49-F238E27FC236}">
                <a16:creationId xmlns:a16="http://schemas.microsoft.com/office/drawing/2014/main" id="{0EE4A5E9-0129-73EE-B67C-C3FFFA3C7E34}"/>
              </a:ext>
            </a:extLst>
          </p:cNvPr>
          <p:cNvCxnSpPr/>
          <p:nvPr/>
        </p:nvCxnSpPr>
        <p:spPr>
          <a:xfrm>
            <a:off x="6240016" y="3602902"/>
            <a:ext cx="0" cy="27610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D113D049-D6F1-1AEC-6DD3-492D519E5884}"/>
              </a:ext>
            </a:extLst>
          </p:cNvPr>
          <p:cNvCxnSpPr/>
          <p:nvPr/>
        </p:nvCxnSpPr>
        <p:spPr>
          <a:xfrm flipV="1">
            <a:off x="6528048" y="3610883"/>
            <a:ext cx="0" cy="26812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7" name="Rectangle 36">
            <a:extLst>
              <a:ext uri="{FF2B5EF4-FFF2-40B4-BE49-F238E27FC236}">
                <a16:creationId xmlns:a16="http://schemas.microsoft.com/office/drawing/2014/main" id="{4DC2FEBE-28DA-642C-2F3D-417E4375014A}"/>
              </a:ext>
            </a:extLst>
          </p:cNvPr>
          <p:cNvSpPr/>
          <p:nvPr/>
        </p:nvSpPr>
        <p:spPr>
          <a:xfrm>
            <a:off x="8717746" y="3133905"/>
            <a:ext cx="1070966" cy="439892"/>
          </a:xfrm>
          <a:prstGeom prst="rect">
            <a:avLst/>
          </a:prstGeom>
          <a:solidFill>
            <a:schemeClr val="accent1">
              <a:lumMod val="20000"/>
              <a:lumOff val="80000"/>
            </a:schemeClr>
          </a:solidFill>
          <a:ln>
            <a:no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900" dirty="0">
                <a:solidFill>
                  <a:schemeClr val="tx1"/>
                </a:solidFill>
                <a:cs typeface="Arial" panose="020B0604020202020204" pitchFamily="34" charset="0"/>
              </a:rPr>
              <a:t>Editor in Chief</a:t>
            </a:r>
          </a:p>
        </p:txBody>
      </p:sp>
      <p:cxnSp>
        <p:nvCxnSpPr>
          <p:cNvPr id="50" name="Connector: Elbow 49">
            <a:extLst>
              <a:ext uri="{FF2B5EF4-FFF2-40B4-BE49-F238E27FC236}">
                <a16:creationId xmlns:a16="http://schemas.microsoft.com/office/drawing/2014/main" id="{BC52DD41-BC26-68BD-410B-1A30232A2F3E}"/>
              </a:ext>
            </a:extLst>
          </p:cNvPr>
          <p:cNvCxnSpPr>
            <a:cxnSpLocks/>
            <a:endCxn id="23" idx="1"/>
          </p:cNvCxnSpPr>
          <p:nvPr/>
        </p:nvCxnSpPr>
        <p:spPr>
          <a:xfrm rot="5400000" flipH="1" flipV="1">
            <a:off x="9938731" y="2996621"/>
            <a:ext cx="663174" cy="217087"/>
          </a:xfrm>
          <a:prstGeom prst="bentConnector2">
            <a:avLst/>
          </a:prstGeom>
          <a:ln w="31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a16="http://schemas.microsoft.com/office/drawing/2014/main" id="{B2A16ACE-5E1E-6EF1-671D-BF57C1C4FEF9}"/>
              </a:ext>
            </a:extLst>
          </p:cNvPr>
          <p:cNvCxnSpPr>
            <a:endCxn id="19" idx="1"/>
          </p:cNvCxnSpPr>
          <p:nvPr/>
        </p:nvCxnSpPr>
        <p:spPr>
          <a:xfrm>
            <a:off x="10162382" y="3350698"/>
            <a:ext cx="217088" cy="0"/>
          </a:xfrm>
          <a:prstGeom prst="straightConnector1">
            <a:avLst/>
          </a:prstGeom>
          <a:ln w="31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2" name="Rectangle 71">
            <a:extLst>
              <a:ext uri="{FF2B5EF4-FFF2-40B4-BE49-F238E27FC236}">
                <a16:creationId xmlns:a16="http://schemas.microsoft.com/office/drawing/2014/main" id="{1972FAF5-1117-B03F-3E6D-D1EC46492462}"/>
              </a:ext>
            </a:extLst>
          </p:cNvPr>
          <p:cNvSpPr/>
          <p:nvPr/>
        </p:nvSpPr>
        <p:spPr>
          <a:xfrm>
            <a:off x="7336308" y="3185957"/>
            <a:ext cx="1070966" cy="329482"/>
          </a:xfrm>
          <a:prstGeom prst="rect">
            <a:avLst/>
          </a:prstGeom>
          <a:solidFill>
            <a:schemeClr val="bg1"/>
          </a:solidFill>
          <a:ln w="9525">
            <a:solidFill>
              <a:schemeClr val="accent1"/>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it-IT" sz="900" dirty="0" err="1">
                <a:solidFill>
                  <a:schemeClr val="tx1"/>
                </a:solidFill>
              </a:rPr>
              <a:t>Recommendation</a:t>
            </a:r>
            <a:endParaRPr lang="en-GB" sz="900" dirty="0"/>
          </a:p>
        </p:txBody>
      </p:sp>
      <p:pic>
        <p:nvPicPr>
          <p:cNvPr id="2" name="Graphic 1" descr="End with solid fill">
            <a:hlinkClick r:id="" action="ppaction://hlinkshowjump?jump=nextslide"/>
            <a:extLst>
              <a:ext uri="{FF2B5EF4-FFF2-40B4-BE49-F238E27FC236}">
                <a16:creationId xmlns:a16="http://schemas.microsoft.com/office/drawing/2014/main" id="{1C2A7364-A617-3AB2-5AFF-8542085F640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436088" y="6187355"/>
            <a:ext cx="283344" cy="283344"/>
          </a:xfrm>
          <a:prstGeom prst="rect">
            <a:avLst/>
          </a:prstGeom>
        </p:spPr>
      </p:pic>
      <p:pic>
        <p:nvPicPr>
          <p:cNvPr id="18" name="Graphic 17" descr="End outline">
            <a:hlinkClick r:id="" action="ppaction://hlinkshowjump?jump=nextslide"/>
            <a:extLst>
              <a:ext uri="{FF2B5EF4-FFF2-40B4-BE49-F238E27FC236}">
                <a16:creationId xmlns:a16="http://schemas.microsoft.com/office/drawing/2014/main" id="{467113C8-75E7-72C2-AC39-C8EAC62C2C1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610470" y="829647"/>
            <a:ext cx="356867" cy="356867"/>
          </a:xfrm>
          <a:prstGeom prst="rect">
            <a:avLst/>
          </a:prstGeom>
        </p:spPr>
      </p:pic>
      <p:sp>
        <p:nvSpPr>
          <p:cNvPr id="20" name="TextBox 19">
            <a:extLst>
              <a:ext uri="{FF2B5EF4-FFF2-40B4-BE49-F238E27FC236}">
                <a16:creationId xmlns:a16="http://schemas.microsoft.com/office/drawing/2014/main" id="{88506045-77E6-0D10-CC47-45327C802139}"/>
              </a:ext>
            </a:extLst>
          </p:cNvPr>
          <p:cNvSpPr txBox="1"/>
          <p:nvPr/>
        </p:nvSpPr>
        <p:spPr>
          <a:xfrm>
            <a:off x="6875388" y="823414"/>
            <a:ext cx="760622" cy="369332"/>
          </a:xfrm>
          <a:prstGeom prst="rect">
            <a:avLst/>
          </a:prstGeom>
          <a:noFill/>
        </p:spPr>
        <p:txBody>
          <a:bodyPr wrap="square" rtlCol="0">
            <a:spAutoFit/>
          </a:bodyPr>
          <a:lstStyle/>
          <a:p>
            <a:r>
              <a:rPr lang="it-IT" dirty="0"/>
              <a:t>1 of 3 </a:t>
            </a:r>
            <a:endParaRPr lang="en-GB" dirty="0"/>
          </a:p>
        </p:txBody>
      </p:sp>
      <p:sp>
        <p:nvSpPr>
          <p:cNvPr id="12" name="Rounded Rectangle 34">
            <a:hlinkClick r:id="rId5" action="ppaction://hlinksldjump" highlightClick="1"/>
            <a:extLst>
              <a:ext uri="{FF2B5EF4-FFF2-40B4-BE49-F238E27FC236}">
                <a16:creationId xmlns:a16="http://schemas.microsoft.com/office/drawing/2014/main" id="{E3E71027-E46D-D510-74D5-7172CDAF5C35}"/>
              </a:ext>
            </a:extLst>
          </p:cNvPr>
          <p:cNvSpPr/>
          <p:nvPr/>
        </p:nvSpPr>
        <p:spPr>
          <a:xfrm>
            <a:off x="6331795" y="150711"/>
            <a:ext cx="910111"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Completion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4" name="Rounded Rectangle 24">
            <a:hlinkClick r:id="rId6" action="ppaction://hlinksldjump" highlightClick="1"/>
            <a:extLst>
              <a:ext uri="{FF2B5EF4-FFF2-40B4-BE49-F238E27FC236}">
                <a16:creationId xmlns:a16="http://schemas.microsoft.com/office/drawing/2014/main" id="{98A8C0EA-0D7D-D88D-4F79-055617503AE6}"/>
              </a:ext>
            </a:extLst>
          </p:cNvPr>
          <p:cNvSpPr/>
          <p:nvPr/>
        </p:nvSpPr>
        <p:spPr>
          <a:xfrm>
            <a:off x="2297114" y="15071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Invitation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Rounded Rectangle 25">
            <a:hlinkClick r:id="rId7" action="ppaction://hlinksldjump" highlightClick="1"/>
            <a:extLst>
              <a:ext uri="{FF2B5EF4-FFF2-40B4-BE49-F238E27FC236}">
                <a16:creationId xmlns:a16="http://schemas.microsoft.com/office/drawing/2014/main" id="{E9DE7C04-635E-A6F6-AACC-FEA723292387}"/>
              </a:ext>
            </a:extLst>
          </p:cNvPr>
          <p:cNvSpPr/>
          <p:nvPr/>
        </p:nvSpPr>
        <p:spPr>
          <a:xfrm>
            <a:off x="3244665" y="65582"/>
            <a:ext cx="910111"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Accept</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and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1" name="Rounded Rectangle 34">
            <a:hlinkClick r:id="rId8" action="ppaction://hlinksldjump" highlightClick="1"/>
            <a:extLst>
              <a:ext uri="{FF2B5EF4-FFF2-40B4-BE49-F238E27FC236}">
                <a16:creationId xmlns:a16="http://schemas.microsoft.com/office/drawing/2014/main" id="{251619DE-0F4C-97D5-0E24-B507D4EE994D}"/>
              </a:ext>
            </a:extLst>
          </p:cNvPr>
          <p:cNvSpPr/>
          <p:nvPr/>
        </p:nvSpPr>
        <p:spPr>
          <a:xfrm>
            <a:off x="7425183" y="6558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Further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communication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4" name="Rounded Rectangle 34">
            <a:hlinkClick r:id="rId9" action="ppaction://hlinksldjump" highlightClick="1"/>
            <a:extLst>
              <a:ext uri="{FF2B5EF4-FFF2-40B4-BE49-F238E27FC236}">
                <a16:creationId xmlns:a16="http://schemas.microsoft.com/office/drawing/2014/main" id="{D3801E27-4931-424F-5BCA-2A619C9D5721}"/>
              </a:ext>
            </a:extLst>
          </p:cNvPr>
          <p:cNvSpPr/>
          <p:nvPr/>
        </p:nvSpPr>
        <p:spPr>
          <a:xfrm>
            <a:off x="4346327" y="65582"/>
            <a:ext cx="70347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How to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6" name="Rounded Rectangle 34">
            <a:hlinkClick r:id="rId10" action="ppaction://hlinksldjump" highlightClick="1"/>
            <a:extLst>
              <a:ext uri="{FF2B5EF4-FFF2-40B4-BE49-F238E27FC236}">
                <a16:creationId xmlns:a16="http://schemas.microsoft.com/office/drawing/2014/main" id="{4B23D3DC-B28A-99C3-46D3-F056C26B9729}"/>
              </a:ext>
            </a:extLst>
          </p:cNvPr>
          <p:cNvSpPr/>
          <p:nvPr/>
        </p:nvSpPr>
        <p:spPr>
          <a:xfrm>
            <a:off x="5241350" y="65582"/>
            <a:ext cx="93810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Download and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Rounded Rectangle 34">
            <a:hlinkClick r:id="rId11" action="ppaction://hlinksldjump" highlightClick="1"/>
            <a:extLst>
              <a:ext uri="{FF2B5EF4-FFF2-40B4-BE49-F238E27FC236}">
                <a16:creationId xmlns:a16="http://schemas.microsoft.com/office/drawing/2014/main" id="{436A6BDD-5F80-E4D2-CED5-FF42247E1A8B}"/>
              </a:ext>
            </a:extLst>
          </p:cNvPr>
          <p:cNvSpPr/>
          <p:nvPr/>
        </p:nvSpPr>
        <p:spPr>
          <a:xfrm>
            <a:off x="8616280" y="6558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Update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your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information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3" name="Rounded Rectangle 24">
            <a:hlinkClick r:id="rId12" action="ppaction://hlinksldjump"/>
            <a:extLst>
              <a:ext uri="{FF2B5EF4-FFF2-40B4-BE49-F238E27FC236}">
                <a16:creationId xmlns:a16="http://schemas.microsoft.com/office/drawing/2014/main" id="{D8CADF38-7F6E-A093-4F1A-9573A89FFBC5}"/>
              </a:ext>
            </a:extLst>
          </p:cNvPr>
          <p:cNvSpPr/>
          <p:nvPr/>
        </p:nvSpPr>
        <p:spPr>
          <a:xfrm>
            <a:off x="1377381" y="15071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Overview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02829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AE33FD4-C5B3-9BA8-7A19-C2C2A4314207}"/>
              </a:ext>
            </a:extLst>
          </p:cNvPr>
          <p:cNvSpPr txBox="1"/>
          <p:nvPr/>
        </p:nvSpPr>
        <p:spPr>
          <a:xfrm>
            <a:off x="318088" y="631925"/>
            <a:ext cx="7578112" cy="769441"/>
          </a:xfrm>
          <a:prstGeom prst="rect">
            <a:avLst/>
          </a:prstGeom>
          <a:noFill/>
        </p:spPr>
        <p:txBody>
          <a:bodyPr wrap="square" lIns="180000" rtlCol="0">
            <a:spAutoFit/>
          </a:bodyPr>
          <a:lstStyle/>
          <a:p>
            <a:r>
              <a:rPr lang="it-IT" sz="4400" dirty="0"/>
              <a:t>TC and </a:t>
            </a:r>
            <a:r>
              <a:rPr lang="it-IT" sz="4400" dirty="0" err="1"/>
              <a:t>preliminary</a:t>
            </a:r>
            <a:r>
              <a:rPr lang="it-IT" sz="4400" dirty="0"/>
              <a:t> </a:t>
            </a:r>
            <a:r>
              <a:rPr lang="it-IT" sz="4400" dirty="0" err="1"/>
              <a:t>assessment</a:t>
            </a:r>
            <a:endParaRPr lang="en-IT" sz="4400" dirty="0"/>
          </a:p>
        </p:txBody>
      </p:sp>
      <p:sp>
        <p:nvSpPr>
          <p:cNvPr id="4" name="TextBox 3">
            <a:extLst>
              <a:ext uri="{FF2B5EF4-FFF2-40B4-BE49-F238E27FC236}">
                <a16:creationId xmlns:a16="http://schemas.microsoft.com/office/drawing/2014/main" id="{9832F87D-6CDE-452F-F4FD-5088063631A3}"/>
              </a:ext>
            </a:extLst>
          </p:cNvPr>
          <p:cNvSpPr txBox="1"/>
          <p:nvPr/>
        </p:nvSpPr>
        <p:spPr>
          <a:xfrm>
            <a:off x="5804998" y="4522364"/>
            <a:ext cx="1690379" cy="1061829"/>
          </a:xfrm>
          <a:prstGeom prst="rect">
            <a:avLst/>
          </a:prstGeom>
          <a:noFill/>
        </p:spPr>
        <p:txBody>
          <a:bodyPr wrap="square" rtlCol="0">
            <a:spAutoFit/>
          </a:bodyPr>
          <a:lstStyle/>
          <a:p>
            <a:r>
              <a:rPr lang="en-GB" sz="900" b="1" spc="-50" dirty="0"/>
              <a:t>Editorial Assistant</a:t>
            </a:r>
          </a:p>
          <a:p>
            <a:pPr marL="171450" indent="-171450" algn="ctr">
              <a:buFont typeface="Arial" panose="020B0604020202020204" pitchFamily="34" charset="0"/>
              <a:buChar char="•"/>
            </a:pPr>
            <a:endParaRPr lang="en-GB" sz="900" spc="-50" dirty="0"/>
          </a:p>
          <a:p>
            <a:pPr marL="171450" indent="-171450">
              <a:buFont typeface="Arial" panose="020B0604020202020204" pitchFamily="34" charset="0"/>
              <a:buChar char="•"/>
            </a:pPr>
            <a:r>
              <a:rPr lang="en-GB" sz="900" spc="-50" dirty="0"/>
              <a:t>Ensures files are blind</a:t>
            </a:r>
          </a:p>
          <a:p>
            <a:pPr marL="171450" indent="-171450">
              <a:buFont typeface="Arial" panose="020B0604020202020204" pitchFamily="34" charset="0"/>
              <a:buChar char="•"/>
            </a:pPr>
            <a:r>
              <a:rPr lang="en-GB" sz="900" spc="-50" dirty="0"/>
              <a:t>Formatting</a:t>
            </a:r>
          </a:p>
          <a:p>
            <a:pPr marL="171450" indent="-171450">
              <a:buFont typeface="Arial" panose="020B0604020202020204" pitchFamily="34" charset="0"/>
              <a:buChar char="•"/>
            </a:pPr>
            <a:r>
              <a:rPr lang="en-GB" sz="900" spc="-50" dirty="0"/>
              <a:t>Completeness</a:t>
            </a:r>
          </a:p>
          <a:p>
            <a:pPr marL="171450" indent="-171450">
              <a:buFont typeface="Arial" panose="020B0604020202020204" pitchFamily="34" charset="0"/>
              <a:buChar char="•"/>
            </a:pPr>
            <a:r>
              <a:rPr lang="en-GB" sz="900" spc="-50" dirty="0"/>
              <a:t>Similarity report </a:t>
            </a:r>
          </a:p>
          <a:p>
            <a:pPr marL="171450" indent="-171450">
              <a:buFont typeface="Arial" panose="020B0604020202020204" pitchFamily="34" charset="0"/>
              <a:buChar char="•"/>
            </a:pPr>
            <a:r>
              <a:rPr lang="en-GB" sz="900" spc="-50" dirty="0"/>
              <a:t>Peer review files</a:t>
            </a:r>
          </a:p>
        </p:txBody>
      </p:sp>
      <p:sp>
        <p:nvSpPr>
          <p:cNvPr id="5" name="TextBox 4">
            <a:extLst>
              <a:ext uri="{FF2B5EF4-FFF2-40B4-BE49-F238E27FC236}">
                <a16:creationId xmlns:a16="http://schemas.microsoft.com/office/drawing/2014/main" id="{CB80B31A-FA85-474E-8098-E679A53E55D8}"/>
              </a:ext>
            </a:extLst>
          </p:cNvPr>
          <p:cNvSpPr txBox="1"/>
          <p:nvPr/>
        </p:nvSpPr>
        <p:spPr>
          <a:xfrm>
            <a:off x="8024730" y="4542071"/>
            <a:ext cx="2047476" cy="1477328"/>
          </a:xfrm>
          <a:prstGeom prst="rect">
            <a:avLst/>
          </a:prstGeom>
          <a:noFill/>
        </p:spPr>
        <p:txBody>
          <a:bodyPr wrap="square" rtlCol="0">
            <a:spAutoFit/>
          </a:bodyPr>
          <a:lstStyle/>
          <a:p>
            <a:r>
              <a:rPr lang="it-IT" sz="900" b="1" spc="-50" dirty="0" err="1"/>
              <a:t>Editorial</a:t>
            </a:r>
            <a:r>
              <a:rPr lang="it-IT" sz="900" b="1" spc="-50" dirty="0"/>
              <a:t> Office</a:t>
            </a:r>
            <a:endParaRPr lang="en-IT" sz="900" b="1" spc="-50" dirty="0"/>
          </a:p>
          <a:p>
            <a:pPr marL="171450" indent="-171450">
              <a:buFont typeface="Arial" panose="020B0604020202020204" pitchFamily="34" charset="0"/>
              <a:buChar char="•"/>
            </a:pPr>
            <a:endParaRPr lang="it-IT" sz="900" spc="-50" dirty="0"/>
          </a:p>
          <a:p>
            <a:pPr marL="171450" indent="-171450">
              <a:buFont typeface="Arial" panose="020B0604020202020204" pitchFamily="34" charset="0"/>
              <a:buChar char="•"/>
            </a:pPr>
            <a:r>
              <a:rPr lang="en-GB" sz="900" dirty="0">
                <a:cs typeface="Arial" panose="020B0604020202020204" pitchFamily="34" charset="0"/>
              </a:rPr>
              <a:t>Assess scope and relevance</a:t>
            </a:r>
          </a:p>
          <a:p>
            <a:pPr marL="171450" indent="-171450">
              <a:buFont typeface="Arial" panose="020B0604020202020204" pitchFamily="34" charset="0"/>
              <a:buChar char="•"/>
            </a:pPr>
            <a:r>
              <a:rPr lang="en-GB" sz="900" dirty="0">
                <a:cs typeface="Arial" panose="020B0604020202020204" pitchFamily="34" charset="0"/>
              </a:rPr>
              <a:t>Ensure scientific quality</a:t>
            </a:r>
          </a:p>
          <a:p>
            <a:pPr marL="171450" indent="-171450">
              <a:buFont typeface="Arial" panose="020B0604020202020204" pitchFamily="34" charset="0"/>
              <a:buChar char="•"/>
            </a:pPr>
            <a:r>
              <a:rPr lang="en-GB" sz="900" dirty="0">
                <a:cs typeface="Arial" panose="020B0604020202020204" pitchFamily="34" charset="0"/>
              </a:rPr>
              <a:t>Checks originality and clarity</a:t>
            </a:r>
          </a:p>
          <a:p>
            <a:pPr marL="171450" indent="-171450">
              <a:buFont typeface="Arial" panose="020B0604020202020204" pitchFamily="34" charset="0"/>
              <a:buChar char="•"/>
            </a:pPr>
            <a:r>
              <a:rPr lang="en-GB" sz="900" dirty="0">
                <a:cs typeface="Arial" panose="020B0604020202020204" pitchFamily="34" charset="0"/>
              </a:rPr>
              <a:t>Ensure ethics and integrity</a:t>
            </a:r>
          </a:p>
          <a:p>
            <a:pPr marL="171450" indent="-171450">
              <a:buFont typeface="Arial" panose="020B0604020202020204" pitchFamily="34" charset="0"/>
              <a:buChar char="•"/>
            </a:pPr>
            <a:r>
              <a:rPr lang="en-GB" sz="900" dirty="0">
                <a:cs typeface="Arial" panose="020B0604020202020204" pitchFamily="34" charset="0"/>
              </a:rPr>
              <a:t>Sets up peer review stage</a:t>
            </a:r>
          </a:p>
          <a:p>
            <a:pPr marL="171450" indent="-171450">
              <a:buFont typeface="Arial" panose="020B0604020202020204" pitchFamily="34" charset="0"/>
              <a:buChar char="•"/>
            </a:pPr>
            <a:r>
              <a:rPr lang="en-GB" sz="900" dirty="0">
                <a:cs typeface="Arial" panose="020B0604020202020204" pitchFamily="34" charset="0"/>
              </a:rPr>
              <a:t>Assigns to Handling Editor</a:t>
            </a:r>
          </a:p>
          <a:p>
            <a:pPr marL="171450" indent="-171450">
              <a:buFont typeface="Arial" panose="020B0604020202020204" pitchFamily="34" charset="0"/>
              <a:buChar char="•"/>
            </a:pPr>
            <a:r>
              <a:rPr lang="en-GB" sz="900" dirty="0">
                <a:cs typeface="Arial" panose="020B0604020202020204" pitchFamily="34" charset="0"/>
              </a:rPr>
              <a:t>Invites reviewers </a:t>
            </a:r>
          </a:p>
          <a:p>
            <a:pPr marL="171450" indent="-171450">
              <a:buFont typeface="Arial" panose="020B0604020202020204" pitchFamily="34" charset="0"/>
              <a:buChar char="•"/>
            </a:pPr>
            <a:r>
              <a:rPr lang="en-GB" sz="900" dirty="0">
                <a:cs typeface="Arial" panose="020B0604020202020204" pitchFamily="34" charset="0"/>
              </a:rPr>
              <a:t>Handles reviewer reminders</a:t>
            </a:r>
          </a:p>
        </p:txBody>
      </p:sp>
      <p:sp>
        <p:nvSpPr>
          <p:cNvPr id="6" name="Rectangle 5">
            <a:extLst>
              <a:ext uri="{FF2B5EF4-FFF2-40B4-BE49-F238E27FC236}">
                <a16:creationId xmlns:a16="http://schemas.microsoft.com/office/drawing/2014/main" id="{963BD23E-C07B-37A9-C209-5ADB503EF500}"/>
              </a:ext>
            </a:extLst>
          </p:cNvPr>
          <p:cNvSpPr/>
          <p:nvPr/>
        </p:nvSpPr>
        <p:spPr>
          <a:xfrm>
            <a:off x="6065995" y="3099987"/>
            <a:ext cx="1188000" cy="439892"/>
          </a:xfrm>
          <a:prstGeom prst="rect">
            <a:avLst/>
          </a:prstGeom>
          <a:solidFill>
            <a:srgbClr val="D9D9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900" dirty="0">
                <a:solidFill>
                  <a:schemeClr val="tx1"/>
                </a:solidFill>
                <a:cs typeface="Arial" panose="020B0604020202020204" pitchFamily="34" charset="0"/>
              </a:rPr>
              <a:t>Editorial Assistant</a:t>
            </a:r>
          </a:p>
        </p:txBody>
      </p:sp>
      <p:sp>
        <p:nvSpPr>
          <p:cNvPr id="7" name="Rectangle 6">
            <a:extLst>
              <a:ext uri="{FF2B5EF4-FFF2-40B4-BE49-F238E27FC236}">
                <a16:creationId xmlns:a16="http://schemas.microsoft.com/office/drawing/2014/main" id="{73E37EFE-461A-B1C0-8693-A35523AB36A7}"/>
              </a:ext>
            </a:extLst>
          </p:cNvPr>
          <p:cNvSpPr/>
          <p:nvPr/>
        </p:nvSpPr>
        <p:spPr>
          <a:xfrm>
            <a:off x="8469766" y="3113355"/>
            <a:ext cx="1188000" cy="439892"/>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900" dirty="0">
                <a:solidFill>
                  <a:schemeClr val="tx1"/>
                </a:solidFill>
                <a:cs typeface="Arial" panose="020B0604020202020204" pitchFamily="34" charset="0"/>
              </a:rPr>
              <a:t>Editorial Office or EIC</a:t>
            </a:r>
          </a:p>
        </p:txBody>
      </p:sp>
      <p:sp>
        <p:nvSpPr>
          <p:cNvPr id="8" name="Rectangle 7">
            <a:extLst>
              <a:ext uri="{FF2B5EF4-FFF2-40B4-BE49-F238E27FC236}">
                <a16:creationId xmlns:a16="http://schemas.microsoft.com/office/drawing/2014/main" id="{43944100-BF13-051C-214E-5C1944B4FAED}"/>
              </a:ext>
            </a:extLst>
          </p:cNvPr>
          <p:cNvSpPr/>
          <p:nvPr/>
        </p:nvSpPr>
        <p:spPr>
          <a:xfrm>
            <a:off x="8561862" y="2434135"/>
            <a:ext cx="1003808" cy="329482"/>
          </a:xfrm>
          <a:prstGeom prst="rect">
            <a:avLst/>
          </a:prstGeom>
          <a:solidFill>
            <a:srgbClr val="FF0000"/>
          </a:solidFill>
          <a:ln>
            <a:no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900" dirty="0">
                <a:solidFill>
                  <a:schemeClr val="bg1"/>
                </a:solidFill>
                <a:cs typeface="Arial" panose="020B0604020202020204" pitchFamily="34" charset="0"/>
              </a:rPr>
              <a:t>Desk reject</a:t>
            </a:r>
          </a:p>
        </p:txBody>
      </p:sp>
      <p:cxnSp>
        <p:nvCxnSpPr>
          <p:cNvPr id="9" name="Straight Arrow Connector 8">
            <a:extLst>
              <a:ext uri="{FF2B5EF4-FFF2-40B4-BE49-F238E27FC236}">
                <a16:creationId xmlns:a16="http://schemas.microsoft.com/office/drawing/2014/main" id="{3870058A-5EDB-4060-2E48-71FC9718D04B}"/>
              </a:ext>
            </a:extLst>
          </p:cNvPr>
          <p:cNvCxnSpPr>
            <a:cxnSpLocks/>
            <a:stCxn id="7" idx="0"/>
            <a:endCxn id="8" idx="2"/>
          </p:cNvCxnSpPr>
          <p:nvPr/>
        </p:nvCxnSpPr>
        <p:spPr>
          <a:xfrm flipV="1">
            <a:off x="9063766" y="2763617"/>
            <a:ext cx="0" cy="349738"/>
          </a:xfrm>
          <a:prstGeom prst="straightConnector1">
            <a:avLst/>
          </a:prstGeom>
          <a:ln w="63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10" name="Rectangle: Rounded Corners 9">
            <a:extLst>
              <a:ext uri="{FF2B5EF4-FFF2-40B4-BE49-F238E27FC236}">
                <a16:creationId xmlns:a16="http://schemas.microsoft.com/office/drawing/2014/main" id="{F14C5FF1-0D3A-160C-01FA-42C5D43885C3}"/>
              </a:ext>
            </a:extLst>
          </p:cNvPr>
          <p:cNvSpPr/>
          <p:nvPr/>
        </p:nvSpPr>
        <p:spPr>
          <a:xfrm>
            <a:off x="5808039" y="1993595"/>
            <a:ext cx="1703912" cy="4244721"/>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Rounded Corners 10">
            <a:extLst>
              <a:ext uri="{FF2B5EF4-FFF2-40B4-BE49-F238E27FC236}">
                <a16:creationId xmlns:a16="http://schemas.microsoft.com/office/drawing/2014/main" id="{42F0E741-F843-D8BC-75EC-6FF2A94EA432}"/>
              </a:ext>
            </a:extLst>
          </p:cNvPr>
          <p:cNvSpPr/>
          <p:nvPr/>
        </p:nvSpPr>
        <p:spPr>
          <a:xfrm>
            <a:off x="8008155" y="2013302"/>
            <a:ext cx="2064051" cy="4256824"/>
          </a:xfrm>
          <a:prstGeom prst="round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48EB6947-B15E-F2EC-3531-7B4E801D6CCD}"/>
              </a:ext>
            </a:extLst>
          </p:cNvPr>
          <p:cNvSpPr txBox="1"/>
          <p:nvPr/>
        </p:nvSpPr>
        <p:spPr>
          <a:xfrm>
            <a:off x="5885916" y="1614475"/>
            <a:ext cx="1548159" cy="276999"/>
          </a:xfrm>
          <a:prstGeom prst="rect">
            <a:avLst/>
          </a:prstGeom>
          <a:noFill/>
        </p:spPr>
        <p:txBody>
          <a:bodyPr wrap="square" rtlCol="0">
            <a:spAutoFit/>
          </a:bodyPr>
          <a:lstStyle/>
          <a:p>
            <a:pPr algn="ctr"/>
            <a:r>
              <a:rPr lang="it-IT" sz="1200" b="1" dirty="0"/>
              <a:t>Technical check</a:t>
            </a:r>
            <a:endParaRPr lang="en-GB" sz="1200" b="1" dirty="0"/>
          </a:p>
        </p:txBody>
      </p:sp>
      <p:sp>
        <p:nvSpPr>
          <p:cNvPr id="13" name="TextBox 12">
            <a:extLst>
              <a:ext uri="{FF2B5EF4-FFF2-40B4-BE49-F238E27FC236}">
                <a16:creationId xmlns:a16="http://schemas.microsoft.com/office/drawing/2014/main" id="{CF6FA2D2-AF05-A061-2ABB-F8DBC15F2734}"/>
              </a:ext>
            </a:extLst>
          </p:cNvPr>
          <p:cNvSpPr txBox="1"/>
          <p:nvPr/>
        </p:nvSpPr>
        <p:spPr>
          <a:xfrm>
            <a:off x="8086539" y="1640181"/>
            <a:ext cx="1954454" cy="276999"/>
          </a:xfrm>
          <a:prstGeom prst="rect">
            <a:avLst/>
          </a:prstGeom>
          <a:noFill/>
        </p:spPr>
        <p:txBody>
          <a:bodyPr wrap="square" rtlCol="0">
            <a:spAutoFit/>
          </a:bodyPr>
          <a:lstStyle/>
          <a:p>
            <a:pPr algn="ctr"/>
            <a:r>
              <a:rPr lang="it-IT" sz="1200" b="1" dirty="0" err="1"/>
              <a:t>Initial</a:t>
            </a:r>
            <a:r>
              <a:rPr lang="it-IT" sz="1200" b="1" dirty="0"/>
              <a:t> </a:t>
            </a:r>
            <a:r>
              <a:rPr lang="it-IT" sz="1200" b="1" dirty="0" err="1"/>
              <a:t>assessment</a:t>
            </a:r>
            <a:endParaRPr lang="en-GB" sz="1200" b="1" dirty="0"/>
          </a:p>
        </p:txBody>
      </p:sp>
      <p:cxnSp>
        <p:nvCxnSpPr>
          <p:cNvPr id="14" name="Straight Arrow Connector 13">
            <a:extLst>
              <a:ext uri="{FF2B5EF4-FFF2-40B4-BE49-F238E27FC236}">
                <a16:creationId xmlns:a16="http://schemas.microsoft.com/office/drawing/2014/main" id="{F5EE6595-F163-2A22-93A2-EFAF7B386BEF}"/>
              </a:ext>
            </a:extLst>
          </p:cNvPr>
          <p:cNvCxnSpPr>
            <a:stCxn id="6" idx="3"/>
            <a:endCxn id="7" idx="1"/>
          </p:cNvCxnSpPr>
          <p:nvPr/>
        </p:nvCxnSpPr>
        <p:spPr>
          <a:xfrm>
            <a:off x="7253995" y="3319933"/>
            <a:ext cx="1215771" cy="13368"/>
          </a:xfrm>
          <a:prstGeom prst="straightConnector1">
            <a:avLst/>
          </a:prstGeom>
          <a:ln w="635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4E303DE5-9D5D-4ED1-415E-3F8A332DE74D}"/>
              </a:ext>
            </a:extLst>
          </p:cNvPr>
          <p:cNvSpPr txBox="1"/>
          <p:nvPr/>
        </p:nvSpPr>
        <p:spPr>
          <a:xfrm>
            <a:off x="624621" y="1993595"/>
            <a:ext cx="4758733" cy="4278094"/>
          </a:xfrm>
          <a:prstGeom prst="rect">
            <a:avLst/>
          </a:prstGeom>
          <a:noFill/>
        </p:spPr>
        <p:txBody>
          <a:bodyPr wrap="square" rtlCol="0">
            <a:spAutoFit/>
          </a:bodyPr>
          <a:lstStyle/>
          <a:p>
            <a:r>
              <a:rPr lang="it-IT" sz="1600" dirty="0"/>
              <a:t>The </a:t>
            </a:r>
            <a:r>
              <a:rPr lang="it-IT" sz="1600" dirty="0" err="1"/>
              <a:t>Editorial</a:t>
            </a:r>
            <a:r>
              <a:rPr lang="it-IT" sz="1600" dirty="0"/>
              <a:t> office, in team with the </a:t>
            </a:r>
            <a:r>
              <a:rPr lang="it-IT" sz="1600" dirty="0" err="1"/>
              <a:t>Editorial</a:t>
            </a:r>
            <a:r>
              <a:rPr lang="it-IT" sz="1600" dirty="0"/>
              <a:t> Assistant, </a:t>
            </a:r>
            <a:r>
              <a:rPr lang="it-IT" sz="1600" dirty="0" err="1"/>
              <a:t>perform</a:t>
            </a:r>
            <a:r>
              <a:rPr lang="it-IT" sz="1600" dirty="0"/>
              <a:t> an </a:t>
            </a:r>
            <a:r>
              <a:rPr lang="it-IT" sz="1600" dirty="0" err="1"/>
              <a:t>thorough</a:t>
            </a:r>
            <a:r>
              <a:rPr lang="it-IT" sz="1600" dirty="0"/>
              <a:t> </a:t>
            </a:r>
            <a:r>
              <a:rPr lang="en-GB" sz="1600" dirty="0"/>
              <a:t>technical check based on the manuscript being </a:t>
            </a:r>
          </a:p>
          <a:p>
            <a:pPr marL="342900" indent="-342900">
              <a:buAutoNum type="alphaLcParenR"/>
            </a:pPr>
            <a:r>
              <a:rPr lang="en-GB" sz="1600" dirty="0"/>
              <a:t>complete in all its parts </a:t>
            </a:r>
          </a:p>
          <a:p>
            <a:pPr marL="342900" indent="-342900">
              <a:buAutoNum type="alphaLcParenR"/>
            </a:pPr>
            <a:r>
              <a:rPr lang="en-GB" sz="1600" dirty="0"/>
              <a:t>blinded for reviewers (if required by the Journal’s peer review policy)</a:t>
            </a:r>
          </a:p>
          <a:p>
            <a:pPr marL="342900" indent="-342900">
              <a:buAutoNum type="alphaLcParenR"/>
            </a:pPr>
            <a:r>
              <a:rPr lang="en-GB" sz="1600" dirty="0"/>
              <a:t>not present potentially plagiarized contents </a:t>
            </a:r>
          </a:p>
          <a:p>
            <a:pPr marL="342900" indent="-342900">
              <a:buAutoNum type="alphaLcParenR"/>
            </a:pPr>
            <a:r>
              <a:rPr lang="en-GB" sz="1600" dirty="0"/>
              <a:t>suitable for the journal and its sections </a:t>
            </a:r>
          </a:p>
          <a:p>
            <a:pPr marL="342900" indent="-342900">
              <a:buAutoNum type="alphaLcParenR"/>
            </a:pPr>
            <a:r>
              <a:rPr lang="en-GB" sz="1600" dirty="0"/>
              <a:t>Authors’ solid background</a:t>
            </a:r>
          </a:p>
          <a:p>
            <a:pPr marL="342900" indent="-342900">
              <a:buAutoNum type="alphaLcParenR"/>
            </a:pPr>
            <a:endParaRPr lang="en-GB" sz="1600" dirty="0"/>
          </a:p>
          <a:p>
            <a:r>
              <a:rPr lang="en-GB" sz="1600" dirty="0"/>
              <a:t>If the submission is not deemed appropriate it will be rejected immediately. </a:t>
            </a:r>
          </a:p>
          <a:p>
            <a:endParaRPr lang="en-GB" sz="1600" dirty="0"/>
          </a:p>
          <a:p>
            <a:r>
              <a:rPr lang="en-GB" sz="1600" dirty="0"/>
              <a:t>Depending on the journal’s workflow, the submission will be assigned to the Editor in Chief or directly to a Handling Editor and the Editorial Office may start to search and invite suitable reviewers.</a:t>
            </a:r>
          </a:p>
        </p:txBody>
      </p:sp>
      <p:pic>
        <p:nvPicPr>
          <p:cNvPr id="24" name="Graphic 23" descr="End with solid fill">
            <a:hlinkClick r:id="" action="ppaction://hlinkshowjump?jump=nextslide"/>
            <a:extLst>
              <a:ext uri="{FF2B5EF4-FFF2-40B4-BE49-F238E27FC236}">
                <a16:creationId xmlns:a16="http://schemas.microsoft.com/office/drawing/2014/main" id="{B70AAFCF-351B-4429-9F65-2FBE1893956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1272527" y="6020070"/>
            <a:ext cx="283344" cy="283344"/>
          </a:xfrm>
          <a:prstGeom prst="rect">
            <a:avLst/>
          </a:prstGeom>
        </p:spPr>
      </p:pic>
      <p:pic>
        <p:nvPicPr>
          <p:cNvPr id="23" name="Graphic 22" descr="End outline">
            <a:hlinkClick r:id="" action="ppaction://hlinkshowjump?jump=nextslide"/>
            <a:extLst>
              <a:ext uri="{FF2B5EF4-FFF2-40B4-BE49-F238E27FC236}">
                <a16:creationId xmlns:a16="http://schemas.microsoft.com/office/drawing/2014/main" id="{154C8A49-509D-22C5-FBFB-758BF5B4FAB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684063" y="850160"/>
            <a:ext cx="356867" cy="356867"/>
          </a:xfrm>
          <a:prstGeom prst="rect">
            <a:avLst/>
          </a:prstGeom>
        </p:spPr>
      </p:pic>
      <p:sp>
        <p:nvSpPr>
          <p:cNvPr id="25" name="TextBox 24">
            <a:extLst>
              <a:ext uri="{FF2B5EF4-FFF2-40B4-BE49-F238E27FC236}">
                <a16:creationId xmlns:a16="http://schemas.microsoft.com/office/drawing/2014/main" id="{7233E612-5B1E-675C-076F-0B9B37FE924E}"/>
              </a:ext>
            </a:extLst>
          </p:cNvPr>
          <p:cNvSpPr txBox="1"/>
          <p:nvPr/>
        </p:nvSpPr>
        <p:spPr>
          <a:xfrm>
            <a:off x="8008155" y="856033"/>
            <a:ext cx="760622" cy="369332"/>
          </a:xfrm>
          <a:prstGeom prst="rect">
            <a:avLst/>
          </a:prstGeom>
          <a:noFill/>
        </p:spPr>
        <p:txBody>
          <a:bodyPr wrap="square" rtlCol="0">
            <a:spAutoFit/>
          </a:bodyPr>
          <a:lstStyle/>
          <a:p>
            <a:r>
              <a:rPr lang="it-IT" dirty="0"/>
              <a:t>2 of 3 </a:t>
            </a:r>
            <a:endParaRPr lang="en-GB" dirty="0"/>
          </a:p>
        </p:txBody>
      </p:sp>
      <p:pic>
        <p:nvPicPr>
          <p:cNvPr id="26" name="Graphic 25" descr="Beginning outline">
            <a:hlinkClick r:id="" action="ppaction://hlinkshowjump?jump=previousslide"/>
            <a:extLst>
              <a:ext uri="{FF2B5EF4-FFF2-40B4-BE49-F238E27FC236}">
                <a16:creationId xmlns:a16="http://schemas.microsoft.com/office/drawing/2014/main" id="{DBCFBBDE-BB03-A8A2-B648-922C547C565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716798" y="862499"/>
            <a:ext cx="356400" cy="356400"/>
          </a:xfrm>
          <a:prstGeom prst="rect">
            <a:avLst/>
          </a:prstGeom>
        </p:spPr>
      </p:pic>
      <p:pic>
        <p:nvPicPr>
          <p:cNvPr id="16" name="Graphic 15" descr="Home with solid fill">
            <a:hlinkClick r:id="" action="ppaction://hlinkshowjump?jump=firstslide"/>
            <a:extLst>
              <a:ext uri="{FF2B5EF4-FFF2-40B4-BE49-F238E27FC236}">
                <a16:creationId xmlns:a16="http://schemas.microsoft.com/office/drawing/2014/main" id="{E8DBFDFF-4D7A-0DB1-52C7-E7A0D1A7404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6629" y="77729"/>
            <a:ext cx="398943" cy="398943"/>
          </a:xfrm>
          <a:prstGeom prst="rect">
            <a:avLst/>
          </a:prstGeom>
        </p:spPr>
      </p:pic>
      <p:sp>
        <p:nvSpPr>
          <p:cNvPr id="19" name="Rounded Rectangle 34">
            <a:hlinkClick r:id="rId6" action="ppaction://hlinksldjump" highlightClick="1"/>
            <a:extLst>
              <a:ext uri="{FF2B5EF4-FFF2-40B4-BE49-F238E27FC236}">
                <a16:creationId xmlns:a16="http://schemas.microsoft.com/office/drawing/2014/main" id="{8F8347F8-A7C4-F622-2AE7-46F1AA8B9B5A}"/>
              </a:ext>
            </a:extLst>
          </p:cNvPr>
          <p:cNvSpPr/>
          <p:nvPr/>
        </p:nvSpPr>
        <p:spPr>
          <a:xfrm>
            <a:off x="6331795" y="150711"/>
            <a:ext cx="910111"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Completion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1" name="Rounded Rectangle 24">
            <a:hlinkClick r:id="rId7" action="ppaction://hlinksldjump" highlightClick="1"/>
            <a:extLst>
              <a:ext uri="{FF2B5EF4-FFF2-40B4-BE49-F238E27FC236}">
                <a16:creationId xmlns:a16="http://schemas.microsoft.com/office/drawing/2014/main" id="{E98F167C-3A84-8B57-9AC3-D8691F694686}"/>
              </a:ext>
            </a:extLst>
          </p:cNvPr>
          <p:cNvSpPr/>
          <p:nvPr/>
        </p:nvSpPr>
        <p:spPr>
          <a:xfrm>
            <a:off x="2297114" y="15071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Invitation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Rounded Rectangle 25">
            <a:hlinkClick r:id="rId8" action="ppaction://hlinksldjump" highlightClick="1"/>
            <a:extLst>
              <a:ext uri="{FF2B5EF4-FFF2-40B4-BE49-F238E27FC236}">
                <a16:creationId xmlns:a16="http://schemas.microsoft.com/office/drawing/2014/main" id="{101C163D-BB38-521C-4270-6738A34C0A1A}"/>
              </a:ext>
            </a:extLst>
          </p:cNvPr>
          <p:cNvSpPr/>
          <p:nvPr/>
        </p:nvSpPr>
        <p:spPr>
          <a:xfrm>
            <a:off x="3244665" y="65582"/>
            <a:ext cx="910111"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Accept</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and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9" name="Rounded Rectangle 34">
            <a:hlinkClick r:id="rId9" action="ppaction://hlinksldjump" highlightClick="1"/>
            <a:extLst>
              <a:ext uri="{FF2B5EF4-FFF2-40B4-BE49-F238E27FC236}">
                <a16:creationId xmlns:a16="http://schemas.microsoft.com/office/drawing/2014/main" id="{F166A9C9-8278-7E69-FD05-2DE9734C0996}"/>
              </a:ext>
            </a:extLst>
          </p:cNvPr>
          <p:cNvSpPr/>
          <p:nvPr/>
        </p:nvSpPr>
        <p:spPr>
          <a:xfrm>
            <a:off x="7425183" y="6558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Further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communication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1" name="Rounded Rectangle 34">
            <a:hlinkClick r:id="rId10" action="ppaction://hlinksldjump" highlightClick="1"/>
            <a:extLst>
              <a:ext uri="{FF2B5EF4-FFF2-40B4-BE49-F238E27FC236}">
                <a16:creationId xmlns:a16="http://schemas.microsoft.com/office/drawing/2014/main" id="{4B87301B-DBC1-60B9-5677-068B0EA16EBE}"/>
              </a:ext>
            </a:extLst>
          </p:cNvPr>
          <p:cNvSpPr/>
          <p:nvPr/>
        </p:nvSpPr>
        <p:spPr>
          <a:xfrm>
            <a:off x="4346327" y="65582"/>
            <a:ext cx="70347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How to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3" name="Rounded Rectangle 34">
            <a:hlinkClick r:id="rId11" action="ppaction://hlinksldjump" highlightClick="1"/>
            <a:extLst>
              <a:ext uri="{FF2B5EF4-FFF2-40B4-BE49-F238E27FC236}">
                <a16:creationId xmlns:a16="http://schemas.microsoft.com/office/drawing/2014/main" id="{EDB2FE6A-069F-8844-EECB-2E5447AF30DD}"/>
              </a:ext>
            </a:extLst>
          </p:cNvPr>
          <p:cNvSpPr/>
          <p:nvPr/>
        </p:nvSpPr>
        <p:spPr>
          <a:xfrm>
            <a:off x="5241350" y="65582"/>
            <a:ext cx="93810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Download and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5" name="Rounded Rectangle 34">
            <a:hlinkClick r:id="rId12" action="ppaction://hlinksldjump" highlightClick="1"/>
            <a:extLst>
              <a:ext uri="{FF2B5EF4-FFF2-40B4-BE49-F238E27FC236}">
                <a16:creationId xmlns:a16="http://schemas.microsoft.com/office/drawing/2014/main" id="{BB54E0C0-807A-47E0-98F2-8CC3A3029D6C}"/>
              </a:ext>
            </a:extLst>
          </p:cNvPr>
          <p:cNvSpPr/>
          <p:nvPr/>
        </p:nvSpPr>
        <p:spPr>
          <a:xfrm>
            <a:off x="8616280" y="6558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Update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your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information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7" name="Rounded Rectangle 24">
            <a:hlinkClick r:id="rId13" action="ppaction://hlinksldjump"/>
            <a:extLst>
              <a:ext uri="{FF2B5EF4-FFF2-40B4-BE49-F238E27FC236}">
                <a16:creationId xmlns:a16="http://schemas.microsoft.com/office/drawing/2014/main" id="{C6CACBC7-7E17-80AA-E2F4-C794CA2881AC}"/>
              </a:ext>
            </a:extLst>
          </p:cNvPr>
          <p:cNvSpPr/>
          <p:nvPr/>
        </p:nvSpPr>
        <p:spPr>
          <a:xfrm>
            <a:off x="1377381" y="15071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Overview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40348134"/>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B0AA4A-ABE7-8817-E206-8A8D04207B78}"/>
            </a:ext>
          </a:extLst>
        </p:cNvPr>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A0D449CF-EA8B-B4D9-9A8F-3A2D3183E21A}"/>
              </a:ext>
            </a:extLst>
          </p:cNvPr>
          <p:cNvSpPr>
            <a:spLocks noGrp="1"/>
          </p:cNvSpPr>
          <p:nvPr>
            <p:ph type="sldNum" sz="quarter" idx="4294967295"/>
          </p:nvPr>
        </p:nvSpPr>
        <p:spPr>
          <a:xfrm>
            <a:off x="0" y="0"/>
            <a:ext cx="0" cy="0"/>
          </a:xfrm>
        </p:spPr>
        <p:txBody>
          <a:bodyPr/>
          <a:lstStyle/>
          <a:p>
            <a:fld id="{2CAFCFD2-F10D-4443-A9BC-269EB9127F56}" type="slidenum">
              <a:rPr lang="it-IT" smtClean="0"/>
              <a:t>4</a:t>
            </a:fld>
            <a:endParaRPr lang="it-IT" dirty="0"/>
          </a:p>
        </p:txBody>
      </p:sp>
      <p:sp>
        <p:nvSpPr>
          <p:cNvPr id="5" name="TextBox 4">
            <a:extLst>
              <a:ext uri="{FF2B5EF4-FFF2-40B4-BE49-F238E27FC236}">
                <a16:creationId xmlns:a16="http://schemas.microsoft.com/office/drawing/2014/main" id="{6B515E02-C8DE-FC40-40E9-50169E8B09B2}"/>
              </a:ext>
            </a:extLst>
          </p:cNvPr>
          <p:cNvSpPr txBox="1"/>
          <p:nvPr/>
        </p:nvSpPr>
        <p:spPr>
          <a:xfrm>
            <a:off x="517888" y="548680"/>
            <a:ext cx="5530061" cy="769441"/>
          </a:xfrm>
          <a:prstGeom prst="rect">
            <a:avLst/>
          </a:prstGeom>
          <a:noFill/>
        </p:spPr>
        <p:txBody>
          <a:bodyPr wrap="square" lIns="180000" rtlCol="0">
            <a:spAutoFit/>
          </a:bodyPr>
          <a:lstStyle/>
          <a:p>
            <a:r>
              <a:rPr lang="it-IT" sz="4400" dirty="0"/>
              <a:t>Peer review</a:t>
            </a:r>
            <a:r>
              <a:rPr lang="en-IT" sz="4400" dirty="0"/>
              <a:t> </a:t>
            </a:r>
            <a:r>
              <a:rPr lang="it-IT" sz="4400" dirty="0" err="1"/>
              <a:t>overview</a:t>
            </a:r>
            <a:endParaRPr lang="en-IT" sz="4400" dirty="0"/>
          </a:p>
        </p:txBody>
      </p:sp>
      <p:sp>
        <p:nvSpPr>
          <p:cNvPr id="10" name="TextBox 9">
            <a:extLst>
              <a:ext uri="{FF2B5EF4-FFF2-40B4-BE49-F238E27FC236}">
                <a16:creationId xmlns:a16="http://schemas.microsoft.com/office/drawing/2014/main" id="{BCD50ADF-62A1-C580-BC14-A861E301DAA3}"/>
              </a:ext>
            </a:extLst>
          </p:cNvPr>
          <p:cNvSpPr txBox="1"/>
          <p:nvPr/>
        </p:nvSpPr>
        <p:spPr>
          <a:xfrm>
            <a:off x="517888" y="1988840"/>
            <a:ext cx="5449948" cy="3323987"/>
          </a:xfrm>
          <a:prstGeom prst="rect">
            <a:avLst/>
          </a:prstGeom>
          <a:noFill/>
        </p:spPr>
        <p:txBody>
          <a:bodyPr wrap="square" rtlCol="0">
            <a:spAutoFit/>
          </a:bodyPr>
          <a:lstStyle/>
          <a:p>
            <a:r>
              <a:rPr lang="en-GB" sz="1400" dirty="0">
                <a:latin typeface="Calibri" panose="020F0502020204030204" pitchFamily="34" charset="0"/>
                <a:ea typeface="Calibri" panose="020F0502020204030204" pitchFamily="34" charset="0"/>
                <a:cs typeface="Calibri" panose="020F0502020204030204" pitchFamily="34" charset="0"/>
              </a:rPr>
              <a:t>We have adopted a double anonymized peer-review process, which means that </a:t>
            </a:r>
            <a:r>
              <a:rPr lang="en-GB" sz="1400" dirty="0"/>
              <a:t>which means that reviewer identity is not made visible to author, author identity is not made visible to reviewer, reviewer and author identity are visible to Editor in Chief </a:t>
            </a:r>
            <a:r>
              <a:rPr lang="en-GB" sz="1400"/>
              <a:t>and Handling </a:t>
            </a:r>
            <a:r>
              <a:rPr lang="en-GB" sz="1400" dirty="0"/>
              <a:t>Editors</a:t>
            </a:r>
            <a:endParaRPr lang="en-GB" sz="1400" dirty="0">
              <a:ea typeface="Calibri" panose="020F0502020204030204" pitchFamily="34" charset="0"/>
              <a:cs typeface="Calibri" panose="020F0502020204030204" pitchFamily="34" charset="0"/>
            </a:endParaRPr>
          </a:p>
          <a:p>
            <a:r>
              <a:rPr lang="en-GB" sz="1400" dirty="0">
                <a:latin typeface="Calibri" panose="020F0502020204030204" pitchFamily="34" charset="0"/>
                <a:ea typeface="Calibri" panose="020F0502020204030204" pitchFamily="34" charset="0"/>
                <a:cs typeface="Calibri" panose="020F0502020204030204" pitchFamily="34" charset="0"/>
              </a:rPr>
              <a:t>Reviewers are asked to supply confidential comments and recommendations, which will only be visible to the Section Editor and Editor in Chief, and comments for the authors which are shared in an anonymous way. </a:t>
            </a:r>
          </a:p>
          <a:p>
            <a:endParaRPr lang="en-GB" sz="1400" dirty="0">
              <a:latin typeface="Calibri" panose="020F0502020204030204" pitchFamily="34" charset="0"/>
              <a:ea typeface="Calibri" panose="020F0502020204030204" pitchFamily="34" charset="0"/>
              <a:cs typeface="Calibri" panose="020F0502020204030204" pitchFamily="34" charset="0"/>
            </a:endParaRPr>
          </a:p>
          <a:p>
            <a:r>
              <a:rPr lang="en-GB" sz="1400" dirty="0">
                <a:latin typeface="Calibri" panose="020F0502020204030204" pitchFamily="34" charset="0"/>
                <a:ea typeface="Calibri" panose="020F0502020204030204" pitchFamily="34" charset="0"/>
                <a:cs typeface="Calibri" panose="020F0502020204030204" pitchFamily="34" charset="0"/>
              </a:rPr>
              <a:t>Reviewer reports are confidential and are not posted with the articles.</a:t>
            </a:r>
          </a:p>
          <a:p>
            <a:endParaRPr lang="en-GB" sz="1400" dirty="0">
              <a:latin typeface="Calibri" panose="020F0502020204030204" pitchFamily="34" charset="0"/>
              <a:ea typeface="Calibri" panose="020F0502020204030204" pitchFamily="34" charset="0"/>
              <a:cs typeface="Calibri" panose="020F0502020204030204" pitchFamily="34" charset="0"/>
            </a:endParaRPr>
          </a:p>
          <a:p>
            <a:r>
              <a:rPr lang="en-GB" sz="1400" i="1" u="sng" dirty="0">
                <a:latin typeface="Calibri" panose="020F0502020204030204" pitchFamily="34" charset="0"/>
                <a:ea typeface="Calibri" panose="020F0502020204030204" pitchFamily="34" charset="0"/>
                <a:cs typeface="Calibri" panose="020F0502020204030204" pitchFamily="34" charset="0"/>
              </a:rPr>
              <a:t>Peer review details</a:t>
            </a:r>
            <a:r>
              <a:rPr lang="en-GB" sz="1400" i="1" dirty="0">
                <a:latin typeface="Calibri" panose="020F0502020204030204" pitchFamily="34" charset="0"/>
                <a:ea typeface="Calibri" panose="020F0502020204030204" pitchFamily="34" charset="0"/>
                <a:cs typeface="Calibri" panose="020F0502020204030204" pitchFamily="34" charset="0"/>
              </a:rPr>
              <a:t>:</a:t>
            </a:r>
            <a:br>
              <a:rPr lang="en-GB" sz="1400" dirty="0">
                <a:latin typeface="Calibri" panose="020F0502020204030204" pitchFamily="34" charset="0"/>
                <a:ea typeface="Calibri" panose="020F0502020204030204" pitchFamily="34" charset="0"/>
                <a:cs typeface="Calibri" panose="020F0502020204030204" pitchFamily="34" charset="0"/>
              </a:rPr>
            </a:br>
            <a:r>
              <a:rPr lang="en-GB" sz="1400" i="1" dirty="0">
                <a:latin typeface="Calibri" panose="020F0502020204030204" pitchFamily="34" charset="0"/>
                <a:ea typeface="Calibri" panose="020F0502020204030204" pitchFamily="34" charset="0"/>
                <a:cs typeface="Calibri" panose="020F0502020204030204" pitchFamily="34" charset="0"/>
              </a:rPr>
              <a:t>Identity transparency: single anonymized</a:t>
            </a:r>
            <a:br>
              <a:rPr lang="en-GB" sz="1400" dirty="0">
                <a:latin typeface="Calibri" panose="020F0502020204030204" pitchFamily="34" charset="0"/>
                <a:ea typeface="Calibri" panose="020F0502020204030204" pitchFamily="34" charset="0"/>
                <a:cs typeface="Calibri" panose="020F0502020204030204" pitchFamily="34" charset="0"/>
              </a:rPr>
            </a:br>
            <a:r>
              <a:rPr lang="en-GB" sz="1400" i="1" dirty="0">
                <a:latin typeface="Calibri" panose="020F0502020204030204" pitchFamily="34" charset="0"/>
                <a:ea typeface="Calibri" panose="020F0502020204030204" pitchFamily="34" charset="0"/>
                <a:cs typeface="Calibri" panose="020F0502020204030204" pitchFamily="34" charset="0"/>
              </a:rPr>
              <a:t>Reviewer interacts with: Editor in Chief, Section and Handling Editors</a:t>
            </a:r>
            <a:br>
              <a:rPr lang="en-GB" sz="1400" dirty="0">
                <a:latin typeface="Calibri" panose="020F0502020204030204" pitchFamily="34" charset="0"/>
                <a:ea typeface="Calibri" panose="020F0502020204030204" pitchFamily="34" charset="0"/>
                <a:cs typeface="Calibri" panose="020F0502020204030204" pitchFamily="34" charset="0"/>
              </a:rPr>
            </a:br>
            <a:r>
              <a:rPr lang="en-GB" sz="1400" i="1" dirty="0">
                <a:latin typeface="Calibri" panose="020F0502020204030204" pitchFamily="34" charset="0"/>
                <a:ea typeface="Calibri" panose="020F0502020204030204" pitchFamily="34" charset="0"/>
                <a:cs typeface="Calibri" panose="020F0502020204030204" pitchFamily="34" charset="0"/>
              </a:rPr>
              <a:t>Review information published: none</a:t>
            </a:r>
            <a:endParaRPr lang="en-GB" sz="1400" dirty="0">
              <a:latin typeface="Calibri" panose="020F0502020204030204" pitchFamily="34" charset="0"/>
              <a:ea typeface="Calibri" panose="020F0502020204030204" pitchFamily="34" charset="0"/>
              <a:cs typeface="Calibri" panose="020F0502020204030204" pitchFamily="34" charset="0"/>
            </a:endParaRPr>
          </a:p>
        </p:txBody>
      </p:sp>
      <p:cxnSp>
        <p:nvCxnSpPr>
          <p:cNvPr id="11" name="Straight Connector 10">
            <a:extLst>
              <a:ext uri="{FF2B5EF4-FFF2-40B4-BE49-F238E27FC236}">
                <a16:creationId xmlns:a16="http://schemas.microsoft.com/office/drawing/2014/main" id="{07D4E599-249C-DDB2-445F-1C3E1B597E02}"/>
              </a:ext>
            </a:extLst>
          </p:cNvPr>
          <p:cNvCxnSpPr>
            <a:cxnSpLocks/>
            <a:endCxn id="15" idx="0"/>
          </p:cNvCxnSpPr>
          <p:nvPr/>
        </p:nvCxnSpPr>
        <p:spPr bwMode="auto">
          <a:xfrm>
            <a:off x="7063183" y="2109160"/>
            <a:ext cx="4017140" cy="6431"/>
          </a:xfrm>
          <a:prstGeom prst="line">
            <a:avLst/>
          </a:prstGeom>
          <a:solidFill>
            <a:srgbClr val="D1DDE9"/>
          </a:solidFill>
          <a:ln w="31750" cap="flat" cmpd="sng" algn="ctr">
            <a:solidFill>
              <a:srgbClr val="50768B"/>
            </a:solidFill>
            <a:prstDash val="solid"/>
            <a:round/>
            <a:headEnd type="none" w="med" len="med"/>
            <a:tailEnd type="none" w="med" len="med"/>
          </a:ln>
          <a:effectLst/>
        </p:spPr>
      </p:cxnSp>
      <p:cxnSp>
        <p:nvCxnSpPr>
          <p:cNvPr id="12" name="Straight Connector 11">
            <a:extLst>
              <a:ext uri="{FF2B5EF4-FFF2-40B4-BE49-F238E27FC236}">
                <a16:creationId xmlns:a16="http://schemas.microsoft.com/office/drawing/2014/main" id="{C6CFAA08-A42C-F812-30CB-AC76B2BBEE9E}"/>
              </a:ext>
            </a:extLst>
          </p:cNvPr>
          <p:cNvCxnSpPr>
            <a:cxnSpLocks/>
            <a:endCxn id="16" idx="2"/>
          </p:cNvCxnSpPr>
          <p:nvPr/>
        </p:nvCxnSpPr>
        <p:spPr bwMode="auto">
          <a:xfrm flipV="1">
            <a:off x="6869056" y="3566402"/>
            <a:ext cx="4211267" cy="22326"/>
          </a:xfrm>
          <a:prstGeom prst="line">
            <a:avLst/>
          </a:prstGeom>
          <a:solidFill>
            <a:srgbClr val="D1DDE9"/>
          </a:solidFill>
          <a:ln w="31750" cap="flat" cmpd="sng" algn="ctr">
            <a:solidFill>
              <a:srgbClr val="50768B"/>
            </a:solidFill>
            <a:prstDash val="solid"/>
            <a:round/>
            <a:headEnd type="none" w="med" len="med"/>
            <a:tailEnd type="none" w="med" len="med"/>
          </a:ln>
          <a:effectLst/>
        </p:spPr>
      </p:cxnSp>
      <p:cxnSp>
        <p:nvCxnSpPr>
          <p:cNvPr id="13" name="Straight Connector 12">
            <a:extLst>
              <a:ext uri="{FF2B5EF4-FFF2-40B4-BE49-F238E27FC236}">
                <a16:creationId xmlns:a16="http://schemas.microsoft.com/office/drawing/2014/main" id="{AECBA229-7C67-DBEA-A745-343DDCB378FE}"/>
              </a:ext>
            </a:extLst>
          </p:cNvPr>
          <p:cNvCxnSpPr>
            <a:cxnSpLocks/>
            <a:stCxn id="17" idx="0"/>
            <a:endCxn id="23" idx="3"/>
          </p:cNvCxnSpPr>
          <p:nvPr/>
        </p:nvCxnSpPr>
        <p:spPr bwMode="auto">
          <a:xfrm>
            <a:off x="6859224" y="5001628"/>
            <a:ext cx="3917597" cy="2422"/>
          </a:xfrm>
          <a:prstGeom prst="line">
            <a:avLst/>
          </a:prstGeom>
          <a:solidFill>
            <a:srgbClr val="D1DDE9"/>
          </a:solidFill>
          <a:ln w="31750" cap="flat" cmpd="sng" algn="ctr">
            <a:solidFill>
              <a:srgbClr val="50768B"/>
            </a:solidFill>
            <a:prstDash val="solid"/>
            <a:round/>
            <a:headEnd type="none" w="med" len="med"/>
            <a:tailEnd type="none" w="med" len="med"/>
          </a:ln>
          <a:effectLst/>
        </p:spPr>
      </p:cxnSp>
      <p:sp>
        <p:nvSpPr>
          <p:cNvPr id="14" name="TextBox 10">
            <a:extLst>
              <a:ext uri="{FF2B5EF4-FFF2-40B4-BE49-F238E27FC236}">
                <a16:creationId xmlns:a16="http://schemas.microsoft.com/office/drawing/2014/main" id="{B90FB0EA-2709-72FC-F590-8E760965E2B1}"/>
              </a:ext>
            </a:extLst>
          </p:cNvPr>
          <p:cNvSpPr txBox="1"/>
          <p:nvPr/>
        </p:nvSpPr>
        <p:spPr>
          <a:xfrm>
            <a:off x="8238090" y="3468441"/>
            <a:ext cx="1210937" cy="353696"/>
          </a:xfrm>
          <a:prstGeom prst="rect">
            <a:avLst/>
          </a:prstGeom>
          <a:solidFill>
            <a:schemeClr val="bg1"/>
          </a:solidFill>
        </p:spPr>
        <p:txBody>
          <a:bodyPr wrap="square" lIns="0" tIns="0" rIns="0" bIns="0" rtlCol="0">
            <a:noAutofit/>
          </a:bodyPr>
          <a:ls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buClr>
                <a:schemeClr val="accent2"/>
              </a:buClr>
              <a:buSzPct val="100000"/>
            </a:pPr>
            <a:r>
              <a:rPr lang="en-US" sz="1000" dirty="0">
                <a:latin typeface="Calibri" panose="020F0502020204030204" pitchFamily="34" charset="0"/>
                <a:ea typeface="Calibri" panose="020F0502020204030204" pitchFamily="34" charset="0"/>
                <a:cs typeface="Calibri" panose="020F0502020204030204" pitchFamily="34" charset="0"/>
              </a:rPr>
              <a:t>Time to reply:</a:t>
            </a:r>
            <a:br>
              <a:rPr lang="en-US" sz="1000" dirty="0">
                <a:latin typeface="Calibri" panose="020F0502020204030204" pitchFamily="34" charset="0"/>
                <a:ea typeface="Calibri" panose="020F0502020204030204" pitchFamily="34" charset="0"/>
                <a:cs typeface="Calibri" panose="020F0502020204030204" pitchFamily="34" charset="0"/>
              </a:rPr>
            </a:br>
            <a:r>
              <a:rPr lang="en-US" sz="1000" dirty="0">
                <a:solidFill>
                  <a:srgbClr val="1A1A1A"/>
                </a:solidFill>
                <a:latin typeface="Calibri" panose="020F0502020204030204" pitchFamily="34" charset="0"/>
                <a:ea typeface="Calibri" panose="020F0502020204030204" pitchFamily="34" charset="0"/>
                <a:cs typeface="Calibri" panose="020F0502020204030204" pitchFamily="34" charset="0"/>
              </a:rPr>
              <a:t> </a:t>
            </a:r>
            <a:r>
              <a:rPr lang="en-US" sz="1200" b="1" dirty="0">
                <a:solidFill>
                  <a:srgbClr val="50768B"/>
                </a:solidFill>
                <a:latin typeface="Calibri" panose="020F0502020204030204" pitchFamily="34" charset="0"/>
                <a:ea typeface="Calibri" panose="020F0502020204030204" pitchFamily="34" charset="0"/>
                <a:cs typeface="Calibri" panose="020F0502020204030204" pitchFamily="34" charset="0"/>
              </a:rPr>
              <a:t>7 days</a:t>
            </a:r>
          </a:p>
        </p:txBody>
      </p:sp>
      <p:sp>
        <p:nvSpPr>
          <p:cNvPr id="15" name="Arc 14">
            <a:extLst>
              <a:ext uri="{FF2B5EF4-FFF2-40B4-BE49-F238E27FC236}">
                <a16:creationId xmlns:a16="http://schemas.microsoft.com/office/drawing/2014/main" id="{258BAEF7-F3DD-0E16-20DE-EE11919AB3CF}"/>
              </a:ext>
            </a:extLst>
          </p:cNvPr>
          <p:cNvSpPr/>
          <p:nvPr/>
        </p:nvSpPr>
        <p:spPr>
          <a:xfrm>
            <a:off x="10360323" y="2115591"/>
            <a:ext cx="1440000" cy="1440000"/>
          </a:xfrm>
          <a:prstGeom prst="arc">
            <a:avLst/>
          </a:prstGeom>
          <a:noFill/>
          <a:ln w="31750">
            <a:solidFill>
              <a:srgbClr val="50768B"/>
            </a:solidFill>
          </a:ln>
          <a:effectLst/>
        </p:spPr>
        <p:style>
          <a:lnRef idx="2">
            <a:schemeClr val="accent1"/>
          </a:lnRef>
          <a:fillRef idx="0">
            <a:schemeClr val="accent1"/>
          </a:fillRef>
          <a:effectRef idx="1">
            <a:schemeClr val="accent1"/>
          </a:effectRef>
          <a:fontRef idx="minor">
            <a:schemeClr val="tx1"/>
          </a:fontRef>
        </p:style>
        <p:txBody>
          <a:bodyPr rtlCol="0" anchor="ctr"/>
          <a:ls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x-none" sz="1000">
              <a:latin typeface="Calibri" panose="020F0502020204030204" pitchFamily="34" charset="0"/>
              <a:ea typeface="Calibri" panose="020F0502020204030204" pitchFamily="34" charset="0"/>
              <a:cs typeface="Calibri" panose="020F0502020204030204" pitchFamily="34" charset="0"/>
            </a:endParaRPr>
          </a:p>
        </p:txBody>
      </p:sp>
      <p:sp>
        <p:nvSpPr>
          <p:cNvPr id="16" name="Arc 15">
            <a:extLst>
              <a:ext uri="{FF2B5EF4-FFF2-40B4-BE49-F238E27FC236}">
                <a16:creationId xmlns:a16="http://schemas.microsoft.com/office/drawing/2014/main" id="{F8D5C35D-05C8-BF95-5C3A-45FDBAD002BC}"/>
              </a:ext>
            </a:extLst>
          </p:cNvPr>
          <p:cNvSpPr/>
          <p:nvPr/>
        </p:nvSpPr>
        <p:spPr>
          <a:xfrm rot="5400000">
            <a:off x="10360323" y="2126402"/>
            <a:ext cx="1440000" cy="1440000"/>
          </a:xfrm>
          <a:prstGeom prst="arc">
            <a:avLst/>
          </a:prstGeom>
          <a:noFill/>
          <a:ln w="31750">
            <a:solidFill>
              <a:srgbClr val="50768B"/>
            </a:solidFill>
          </a:ln>
          <a:effectLst/>
        </p:spPr>
        <p:style>
          <a:lnRef idx="2">
            <a:schemeClr val="accent1"/>
          </a:lnRef>
          <a:fillRef idx="0">
            <a:schemeClr val="accent1"/>
          </a:fillRef>
          <a:effectRef idx="1">
            <a:schemeClr val="accent1"/>
          </a:effectRef>
          <a:fontRef idx="minor">
            <a:schemeClr val="tx1"/>
          </a:fontRef>
        </p:style>
        <p:txBody>
          <a:bodyPr rtlCol="0" anchor="ctr"/>
          <a:ls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x-none" sz="1000">
              <a:latin typeface="Calibri" panose="020F0502020204030204" pitchFamily="34" charset="0"/>
              <a:ea typeface="Calibri" panose="020F0502020204030204" pitchFamily="34" charset="0"/>
              <a:cs typeface="Calibri" panose="020F0502020204030204" pitchFamily="34" charset="0"/>
            </a:endParaRPr>
          </a:p>
        </p:txBody>
      </p:sp>
      <p:sp>
        <p:nvSpPr>
          <p:cNvPr id="17" name="Arc 16">
            <a:extLst>
              <a:ext uri="{FF2B5EF4-FFF2-40B4-BE49-F238E27FC236}">
                <a16:creationId xmlns:a16="http://schemas.microsoft.com/office/drawing/2014/main" id="{E56121C2-3E4A-8F88-900B-B5951E827DBD}"/>
              </a:ext>
            </a:extLst>
          </p:cNvPr>
          <p:cNvSpPr>
            <a:spLocks noChangeAspect="1"/>
          </p:cNvSpPr>
          <p:nvPr/>
        </p:nvSpPr>
        <p:spPr>
          <a:xfrm rot="10800000">
            <a:off x="6176269" y="3635718"/>
            <a:ext cx="1365910" cy="1365910"/>
          </a:xfrm>
          <a:prstGeom prst="arc">
            <a:avLst/>
          </a:prstGeom>
          <a:noFill/>
          <a:ln w="31750">
            <a:solidFill>
              <a:srgbClr val="50768B"/>
            </a:solidFill>
          </a:ln>
          <a:effectLst/>
        </p:spPr>
        <p:style>
          <a:lnRef idx="2">
            <a:schemeClr val="accent1"/>
          </a:lnRef>
          <a:fillRef idx="0">
            <a:schemeClr val="accent1"/>
          </a:fillRef>
          <a:effectRef idx="1">
            <a:schemeClr val="accent1"/>
          </a:effectRef>
          <a:fontRef idx="minor">
            <a:schemeClr val="tx1"/>
          </a:fontRef>
        </p:style>
        <p:txBody>
          <a:bodyPr rtlCol="0" anchor="ctr"/>
          <a:ls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x-none" sz="1000">
              <a:latin typeface="Calibri" panose="020F0502020204030204" pitchFamily="34" charset="0"/>
              <a:ea typeface="Calibri" panose="020F0502020204030204" pitchFamily="34" charset="0"/>
              <a:cs typeface="Calibri" panose="020F0502020204030204" pitchFamily="34" charset="0"/>
            </a:endParaRPr>
          </a:p>
        </p:txBody>
      </p:sp>
      <p:sp>
        <p:nvSpPr>
          <p:cNvPr id="18" name="Arc 17">
            <a:extLst>
              <a:ext uri="{FF2B5EF4-FFF2-40B4-BE49-F238E27FC236}">
                <a16:creationId xmlns:a16="http://schemas.microsoft.com/office/drawing/2014/main" id="{4FF62A91-575E-E625-334F-18FE7650778A}"/>
              </a:ext>
            </a:extLst>
          </p:cNvPr>
          <p:cNvSpPr/>
          <p:nvPr/>
        </p:nvSpPr>
        <p:spPr>
          <a:xfrm rot="16200000">
            <a:off x="6184019" y="3588729"/>
            <a:ext cx="1440000" cy="1440000"/>
          </a:xfrm>
          <a:prstGeom prst="arc">
            <a:avLst/>
          </a:prstGeom>
          <a:noFill/>
          <a:ln w="31750">
            <a:solidFill>
              <a:srgbClr val="50768B"/>
            </a:solidFill>
          </a:ln>
          <a:effectLst/>
        </p:spPr>
        <p:style>
          <a:lnRef idx="2">
            <a:schemeClr val="accent1"/>
          </a:lnRef>
          <a:fillRef idx="0">
            <a:schemeClr val="accent1"/>
          </a:fillRef>
          <a:effectRef idx="1">
            <a:schemeClr val="accent1"/>
          </a:effectRef>
          <a:fontRef idx="minor">
            <a:schemeClr val="tx1"/>
          </a:fontRef>
        </p:style>
        <p:txBody>
          <a:bodyPr rtlCol="0" anchor="ctr"/>
          <a:ls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endParaRPr lang="x-none" sz="1000">
              <a:latin typeface="Calibri" panose="020F0502020204030204" pitchFamily="34" charset="0"/>
              <a:ea typeface="Calibri" panose="020F0502020204030204" pitchFamily="34" charset="0"/>
              <a:cs typeface="Calibri" panose="020F0502020204030204" pitchFamily="34" charset="0"/>
            </a:endParaRPr>
          </a:p>
        </p:txBody>
      </p:sp>
      <p:sp>
        <p:nvSpPr>
          <p:cNvPr id="19" name="Chevron 24">
            <a:extLst>
              <a:ext uri="{FF2B5EF4-FFF2-40B4-BE49-F238E27FC236}">
                <a16:creationId xmlns:a16="http://schemas.microsoft.com/office/drawing/2014/main" id="{6B5D3448-65AF-F5DD-7EBD-006FCC4A7518}"/>
              </a:ext>
            </a:extLst>
          </p:cNvPr>
          <p:cNvSpPr/>
          <p:nvPr/>
        </p:nvSpPr>
        <p:spPr>
          <a:xfrm>
            <a:off x="6476159" y="1972554"/>
            <a:ext cx="1108909" cy="286074"/>
          </a:xfrm>
          <a:prstGeom prst="chevron">
            <a:avLst/>
          </a:prstGeom>
          <a:solidFill>
            <a:srgbClr val="4856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it-IT"/>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GB" sz="1000" dirty="0">
                <a:solidFill>
                  <a:schemeClr val="bg1"/>
                </a:solidFill>
                <a:latin typeface="Calibri" panose="020F0502020204030204" pitchFamily="34" charset="0"/>
                <a:ea typeface="Calibri" panose="020F0502020204030204" pitchFamily="34" charset="0"/>
                <a:cs typeface="Calibri" panose="020F0502020204030204" pitchFamily="34" charset="0"/>
              </a:rPr>
              <a:t>S</a:t>
            </a:r>
            <a:r>
              <a:rPr lang="en-IT" sz="1000" dirty="0">
                <a:solidFill>
                  <a:schemeClr val="bg1"/>
                </a:solidFill>
                <a:latin typeface="Calibri" panose="020F0502020204030204" pitchFamily="34" charset="0"/>
                <a:ea typeface="Calibri" panose="020F0502020204030204" pitchFamily="34" charset="0"/>
                <a:cs typeface="Calibri" panose="020F0502020204030204" pitchFamily="34" charset="0"/>
              </a:rPr>
              <a:t>ubmission</a:t>
            </a:r>
          </a:p>
        </p:txBody>
      </p:sp>
      <p:sp>
        <p:nvSpPr>
          <p:cNvPr id="20" name="Chevron 25">
            <a:extLst>
              <a:ext uri="{FF2B5EF4-FFF2-40B4-BE49-F238E27FC236}">
                <a16:creationId xmlns:a16="http://schemas.microsoft.com/office/drawing/2014/main" id="{FA081F2A-712B-3E46-5147-6B5F69E53873}"/>
              </a:ext>
            </a:extLst>
          </p:cNvPr>
          <p:cNvSpPr/>
          <p:nvPr/>
        </p:nvSpPr>
        <p:spPr>
          <a:xfrm>
            <a:off x="9421916" y="1985717"/>
            <a:ext cx="1596738" cy="286074"/>
          </a:xfrm>
          <a:prstGeom prst="chevron">
            <a:avLst/>
          </a:prstGeom>
          <a:solidFill>
            <a:srgbClr val="4856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it-IT"/>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IT" sz="1000" dirty="0">
                <a:solidFill>
                  <a:schemeClr val="bg1"/>
                </a:solidFill>
                <a:latin typeface="Calibri" panose="020F0502020204030204" pitchFamily="34" charset="0"/>
                <a:ea typeface="Calibri" panose="020F0502020204030204" pitchFamily="34" charset="0"/>
                <a:cs typeface="Calibri" panose="020F0502020204030204" pitchFamily="34" charset="0"/>
              </a:rPr>
              <a:t>Editorial </a:t>
            </a:r>
            <a:r>
              <a:rPr lang="it-IT" sz="1000" dirty="0" err="1">
                <a:solidFill>
                  <a:schemeClr val="bg1"/>
                </a:solidFill>
                <a:latin typeface="Calibri" panose="020F0502020204030204" pitchFamily="34" charset="0"/>
                <a:ea typeface="Calibri" panose="020F0502020204030204" pitchFamily="34" charset="0"/>
                <a:cs typeface="Calibri" panose="020F0502020204030204" pitchFamily="34" charset="0"/>
              </a:rPr>
              <a:t>evaluation</a:t>
            </a:r>
            <a:endParaRPr lang="en-IT" sz="1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1" name="Chevron 28">
            <a:extLst>
              <a:ext uri="{FF2B5EF4-FFF2-40B4-BE49-F238E27FC236}">
                <a16:creationId xmlns:a16="http://schemas.microsoft.com/office/drawing/2014/main" id="{E053F610-4C4B-8757-8ED5-79188FFBD7CD}"/>
              </a:ext>
            </a:extLst>
          </p:cNvPr>
          <p:cNvSpPr/>
          <p:nvPr/>
        </p:nvSpPr>
        <p:spPr>
          <a:xfrm rot="10800000">
            <a:off x="9612010" y="3401699"/>
            <a:ext cx="1596738" cy="307777"/>
          </a:xfrm>
          <a:prstGeom prst="chevron">
            <a:avLst/>
          </a:prstGeom>
          <a:solidFill>
            <a:srgbClr val="4856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it-IT"/>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IT" sz="1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2" name="TextBox 29">
            <a:extLst>
              <a:ext uri="{FF2B5EF4-FFF2-40B4-BE49-F238E27FC236}">
                <a16:creationId xmlns:a16="http://schemas.microsoft.com/office/drawing/2014/main" id="{441AF012-8A36-B7F1-5BA4-B77B0245BF5E}"/>
              </a:ext>
            </a:extLst>
          </p:cNvPr>
          <p:cNvSpPr txBox="1"/>
          <p:nvPr/>
        </p:nvSpPr>
        <p:spPr>
          <a:xfrm>
            <a:off x="9737907" y="3434248"/>
            <a:ext cx="1265246" cy="246221"/>
          </a:xfrm>
          <a:prstGeom prst="rect">
            <a:avLst/>
          </a:prstGeom>
          <a:solidFill>
            <a:srgbClr val="48566B"/>
          </a:solidFill>
        </p:spPr>
        <p:txBody>
          <a:bodyPr wrap="square" rtlCol="0">
            <a:spAutoFit/>
          </a:bodyPr>
          <a:ls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it-IT" sz="1000" dirty="0" err="1">
                <a:solidFill>
                  <a:schemeClr val="bg1"/>
                </a:solidFill>
                <a:latin typeface="Calibri" panose="020F0502020204030204" pitchFamily="34" charset="0"/>
                <a:ea typeface="Calibri" panose="020F0502020204030204" pitchFamily="34" charset="0"/>
                <a:cs typeface="Calibri" panose="020F0502020204030204" pitchFamily="34" charset="0"/>
              </a:rPr>
              <a:t>Reviewer</a:t>
            </a:r>
            <a:r>
              <a:rPr lang="it-IT" sz="1000"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it-IT" sz="1000" dirty="0" err="1">
                <a:solidFill>
                  <a:schemeClr val="bg1"/>
                </a:solidFill>
                <a:latin typeface="Calibri" panose="020F0502020204030204" pitchFamily="34" charset="0"/>
                <a:ea typeface="Calibri" panose="020F0502020204030204" pitchFamily="34" charset="0"/>
                <a:cs typeface="Calibri" panose="020F0502020204030204" pitchFamily="34" charset="0"/>
              </a:rPr>
              <a:t>invitation</a:t>
            </a:r>
            <a:endParaRPr lang="en-IT" sz="1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3" name="Chevron 33">
            <a:extLst>
              <a:ext uri="{FF2B5EF4-FFF2-40B4-BE49-F238E27FC236}">
                <a16:creationId xmlns:a16="http://schemas.microsoft.com/office/drawing/2014/main" id="{ACB5FD83-87B8-9382-BCB5-17F4BA78539C}"/>
              </a:ext>
            </a:extLst>
          </p:cNvPr>
          <p:cNvSpPr/>
          <p:nvPr/>
        </p:nvSpPr>
        <p:spPr>
          <a:xfrm>
            <a:off x="9312066" y="4861013"/>
            <a:ext cx="1464755" cy="286074"/>
          </a:xfrm>
          <a:prstGeom prst="chevron">
            <a:avLst/>
          </a:prstGeom>
          <a:solidFill>
            <a:srgbClr val="4856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it-IT"/>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it-IT" sz="1000" dirty="0" err="1">
                <a:solidFill>
                  <a:schemeClr val="bg1"/>
                </a:solidFill>
                <a:latin typeface="Calibri" panose="020F0502020204030204" pitchFamily="34" charset="0"/>
                <a:ea typeface="Calibri" panose="020F0502020204030204" pitchFamily="34" charset="0"/>
                <a:cs typeface="Calibri" panose="020F0502020204030204" pitchFamily="34" charset="0"/>
              </a:rPr>
              <a:t>Recommendation</a:t>
            </a:r>
            <a:endParaRPr lang="en-IT" sz="1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4" name="CasellaDiTesto 12">
            <a:extLst>
              <a:ext uri="{FF2B5EF4-FFF2-40B4-BE49-F238E27FC236}">
                <a16:creationId xmlns:a16="http://schemas.microsoft.com/office/drawing/2014/main" id="{69BE1B0C-7474-41E0-3930-8974426F2134}"/>
              </a:ext>
            </a:extLst>
          </p:cNvPr>
          <p:cNvSpPr txBox="1"/>
          <p:nvPr/>
        </p:nvSpPr>
        <p:spPr>
          <a:xfrm>
            <a:off x="10758064" y="4583656"/>
            <a:ext cx="1027152" cy="892552"/>
          </a:xfrm>
          <a:prstGeom prst="rect">
            <a:avLst/>
          </a:prstGeom>
          <a:solidFill>
            <a:schemeClr val="bg1"/>
          </a:solidFill>
        </p:spPr>
        <p:txBody>
          <a:bodyPr wrap="square" lIns="91440" tIns="45720" rIns="91440" bIns="45720" rtlCol="0" anchor="t">
            <a:spAutoFit/>
          </a:bodyPr>
          <a:ls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it-IT" sz="1000" dirty="0">
                <a:latin typeface="Calibri" panose="020F0502020204030204" pitchFamily="34" charset="0"/>
                <a:ea typeface="Calibri" panose="020F0502020204030204" pitchFamily="34" charset="0"/>
                <a:cs typeface="Calibri" panose="020F0502020204030204" pitchFamily="34" charset="0"/>
              </a:rPr>
              <a:t>TARGET</a:t>
            </a:r>
          </a:p>
          <a:p>
            <a:pPr algn="ctr"/>
            <a:r>
              <a:rPr lang="it-IT" sz="1000" dirty="0" err="1">
                <a:latin typeface="Calibri" panose="020F0502020204030204" pitchFamily="34" charset="0"/>
                <a:ea typeface="Calibri" panose="020F0502020204030204" pitchFamily="34" charset="0"/>
                <a:cs typeface="Calibri" panose="020F0502020204030204" pitchFamily="34" charset="0"/>
              </a:rPr>
              <a:t>Submission</a:t>
            </a:r>
            <a:r>
              <a:rPr lang="it-IT" sz="1000" dirty="0">
                <a:latin typeface="Calibri" panose="020F0502020204030204" pitchFamily="34" charset="0"/>
                <a:ea typeface="Calibri" panose="020F0502020204030204" pitchFamily="34" charset="0"/>
                <a:cs typeface="Calibri" panose="020F0502020204030204" pitchFamily="34" charset="0"/>
              </a:rPr>
              <a:t> to 1</a:t>
            </a:r>
            <a:r>
              <a:rPr lang="it-IT" sz="1000" baseline="30000" dirty="0">
                <a:latin typeface="Calibri" panose="020F0502020204030204" pitchFamily="34" charset="0"/>
                <a:ea typeface="Calibri" panose="020F0502020204030204" pitchFamily="34" charset="0"/>
                <a:cs typeface="Calibri" panose="020F0502020204030204" pitchFamily="34" charset="0"/>
              </a:rPr>
              <a:t>st </a:t>
            </a:r>
            <a:r>
              <a:rPr lang="it-IT" sz="1000" dirty="0" err="1">
                <a:latin typeface="Calibri" panose="020F0502020204030204" pitchFamily="34" charset="0"/>
                <a:ea typeface="Calibri" panose="020F0502020204030204" pitchFamily="34" charset="0"/>
                <a:cs typeface="Calibri" panose="020F0502020204030204" pitchFamily="34" charset="0"/>
              </a:rPr>
              <a:t>decision</a:t>
            </a:r>
            <a:endParaRPr lang="it-IT" sz="1000" dirty="0">
              <a:latin typeface="Calibri" panose="020F0502020204030204" pitchFamily="34" charset="0"/>
              <a:ea typeface="Calibri" panose="020F0502020204030204" pitchFamily="34" charset="0"/>
              <a:cs typeface="Calibri" panose="020F0502020204030204" pitchFamily="34" charset="0"/>
            </a:endParaRPr>
          </a:p>
          <a:p>
            <a:pPr algn="ctr"/>
            <a:endParaRPr lang="it-IT" sz="1000" dirty="0">
              <a:latin typeface="Calibri" panose="020F0502020204030204" pitchFamily="34" charset="0"/>
              <a:ea typeface="Calibri" panose="020F0502020204030204" pitchFamily="34" charset="0"/>
              <a:cs typeface="Calibri" panose="020F0502020204030204" pitchFamily="34" charset="0"/>
            </a:endParaRPr>
          </a:p>
          <a:p>
            <a:pPr algn="ctr"/>
            <a:r>
              <a:rPr lang="it-IT" sz="1200" b="1" dirty="0">
                <a:solidFill>
                  <a:srgbClr val="50768B"/>
                </a:solidFill>
                <a:latin typeface="Calibri"/>
                <a:ea typeface="Calibri"/>
                <a:cs typeface="Calibri"/>
              </a:rPr>
              <a:t>4-6 </a:t>
            </a:r>
            <a:r>
              <a:rPr lang="it-IT" sz="1200" b="1" dirty="0" err="1">
                <a:solidFill>
                  <a:srgbClr val="50768B"/>
                </a:solidFill>
                <a:latin typeface="Calibri"/>
                <a:ea typeface="Calibri"/>
                <a:cs typeface="Calibri"/>
              </a:rPr>
              <a:t>wks</a:t>
            </a:r>
            <a:endParaRPr lang="it-IT" sz="1200" b="1" dirty="0" err="1">
              <a:solidFill>
                <a:srgbClr val="50768B"/>
              </a:solidFill>
              <a:latin typeface="Calibri" panose="020F0502020204030204" pitchFamily="34" charset="0"/>
              <a:ea typeface="Calibri" panose="020F0502020204030204" pitchFamily="34" charset="0"/>
              <a:cs typeface="Calibri" panose="020F0502020204030204" pitchFamily="34" charset="0"/>
            </a:endParaRPr>
          </a:p>
        </p:txBody>
      </p:sp>
      <p:sp>
        <p:nvSpPr>
          <p:cNvPr id="25" name="Chevron 28">
            <a:extLst>
              <a:ext uri="{FF2B5EF4-FFF2-40B4-BE49-F238E27FC236}">
                <a16:creationId xmlns:a16="http://schemas.microsoft.com/office/drawing/2014/main" id="{BC207032-BD31-5185-F62D-C49F60A15E3F}"/>
              </a:ext>
            </a:extLst>
          </p:cNvPr>
          <p:cNvSpPr/>
          <p:nvPr/>
        </p:nvSpPr>
        <p:spPr>
          <a:xfrm rot="10800000">
            <a:off x="6740631" y="3440817"/>
            <a:ext cx="1292852" cy="307777"/>
          </a:xfrm>
          <a:prstGeom prst="chevron">
            <a:avLst/>
          </a:prstGeom>
          <a:solidFill>
            <a:srgbClr val="48566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defPPr>
              <a:defRPr lang="it-IT"/>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IT" sz="1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6" name="TextBox 29">
            <a:extLst>
              <a:ext uri="{FF2B5EF4-FFF2-40B4-BE49-F238E27FC236}">
                <a16:creationId xmlns:a16="http://schemas.microsoft.com/office/drawing/2014/main" id="{7045B446-89B8-F576-66E2-C45A953CF7CA}"/>
              </a:ext>
            </a:extLst>
          </p:cNvPr>
          <p:cNvSpPr txBox="1"/>
          <p:nvPr/>
        </p:nvSpPr>
        <p:spPr>
          <a:xfrm>
            <a:off x="6983550" y="3460743"/>
            <a:ext cx="845453" cy="246221"/>
          </a:xfrm>
          <a:prstGeom prst="rect">
            <a:avLst/>
          </a:prstGeom>
          <a:solidFill>
            <a:srgbClr val="48566B"/>
          </a:solidFill>
        </p:spPr>
        <p:txBody>
          <a:bodyPr wrap="square" rtlCol="0">
            <a:spAutoFit/>
          </a:bodyPr>
          <a:ls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it-IT" sz="1000" dirty="0">
                <a:solidFill>
                  <a:schemeClr val="bg1"/>
                </a:solidFill>
                <a:latin typeface="Calibri" panose="020F0502020204030204" pitchFamily="34" charset="0"/>
                <a:ea typeface="Calibri" panose="020F0502020204030204" pitchFamily="34" charset="0"/>
                <a:cs typeface="Calibri" panose="020F0502020204030204" pitchFamily="34" charset="0"/>
              </a:rPr>
              <a:t>Peer review</a:t>
            </a:r>
            <a:endParaRPr lang="en-IT" sz="1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TextBox 10">
            <a:extLst>
              <a:ext uri="{FF2B5EF4-FFF2-40B4-BE49-F238E27FC236}">
                <a16:creationId xmlns:a16="http://schemas.microsoft.com/office/drawing/2014/main" id="{7691AED0-96A7-00EF-9A21-751B0E16DC72}"/>
              </a:ext>
            </a:extLst>
          </p:cNvPr>
          <p:cNvSpPr txBox="1"/>
          <p:nvPr/>
        </p:nvSpPr>
        <p:spPr>
          <a:xfrm>
            <a:off x="7390459" y="4864129"/>
            <a:ext cx="877088" cy="365124"/>
          </a:xfrm>
          <a:prstGeom prst="rect">
            <a:avLst/>
          </a:prstGeom>
          <a:solidFill>
            <a:schemeClr val="bg1"/>
          </a:solidFill>
        </p:spPr>
        <p:txBody>
          <a:bodyPr wrap="square" lIns="0" tIns="0" rIns="0" bIns="0" rtlCol="0">
            <a:noAutofit/>
          </a:bodyPr>
          <a:ls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buClr>
                <a:schemeClr val="accent2"/>
              </a:buClr>
              <a:buSzPct val="100000"/>
            </a:pPr>
            <a:r>
              <a:rPr lang="en-US" sz="1000" dirty="0">
                <a:latin typeface="Calibri" panose="020F0502020204030204" pitchFamily="34" charset="0"/>
                <a:ea typeface="Calibri" panose="020F0502020204030204" pitchFamily="34" charset="0"/>
                <a:cs typeface="Calibri" panose="020F0502020204030204" pitchFamily="34" charset="0"/>
              </a:rPr>
              <a:t>Time to submit: </a:t>
            </a:r>
            <a:r>
              <a:rPr lang="en-US" sz="1200" b="1" dirty="0">
                <a:solidFill>
                  <a:srgbClr val="50768B"/>
                </a:solidFill>
                <a:latin typeface="Calibri" panose="020F0502020204030204" pitchFamily="34" charset="0"/>
                <a:ea typeface="Calibri" panose="020F0502020204030204" pitchFamily="34" charset="0"/>
                <a:cs typeface="Calibri" panose="020F0502020204030204" pitchFamily="34" charset="0"/>
              </a:rPr>
              <a:t>30 days</a:t>
            </a:r>
          </a:p>
        </p:txBody>
      </p:sp>
      <p:sp>
        <p:nvSpPr>
          <p:cNvPr id="28" name="Rectangle 27">
            <a:extLst>
              <a:ext uri="{FF2B5EF4-FFF2-40B4-BE49-F238E27FC236}">
                <a16:creationId xmlns:a16="http://schemas.microsoft.com/office/drawing/2014/main" id="{B46BC17F-78EC-AF9F-C076-AC3E748EA31E}"/>
              </a:ext>
            </a:extLst>
          </p:cNvPr>
          <p:cNvSpPr/>
          <p:nvPr/>
        </p:nvSpPr>
        <p:spPr>
          <a:xfrm>
            <a:off x="7816147" y="1670573"/>
            <a:ext cx="1374690" cy="738664"/>
          </a:xfrm>
          <a:prstGeom prst="rect">
            <a:avLst/>
          </a:prstGeom>
          <a:solidFill>
            <a:schemeClr val="bg1"/>
          </a:solidFill>
        </p:spPr>
        <p:txBody>
          <a:bodyPr wrap="square">
            <a:spAutoFit/>
          </a:bodyPr>
          <a:lst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ctr"/>
            <a:r>
              <a:rPr lang="en-US" sz="1000" dirty="0">
                <a:latin typeface="Calibri" panose="020F0502020204030204" pitchFamily="34" charset="0"/>
                <a:ea typeface="Calibri" panose="020F0502020204030204" pitchFamily="34" charset="0"/>
                <a:cs typeface="Calibri" panose="020F0502020204030204" pitchFamily="34" charset="0"/>
              </a:rPr>
              <a:t>Technical and similarity check, </a:t>
            </a:r>
            <a:br>
              <a:rPr lang="en-US" sz="1000" dirty="0">
                <a:latin typeface="Calibri" panose="020F0502020204030204" pitchFamily="34" charset="0"/>
                <a:ea typeface="Calibri" panose="020F0502020204030204" pitchFamily="34" charset="0"/>
                <a:cs typeface="Calibri" panose="020F0502020204030204" pitchFamily="34" charset="0"/>
              </a:rPr>
            </a:br>
            <a:r>
              <a:rPr lang="en-US" sz="1000" dirty="0">
                <a:latin typeface="Calibri" panose="020F0502020204030204" pitchFamily="34" charset="0"/>
                <a:ea typeface="Calibri" panose="020F0502020204030204" pitchFamily="34" charset="0"/>
                <a:cs typeface="Calibri" panose="020F0502020204030204" pitchFamily="34" charset="0"/>
              </a:rPr>
              <a:t>Editor assignment</a:t>
            </a:r>
          </a:p>
          <a:p>
            <a:pPr algn="ctr"/>
            <a:r>
              <a:rPr lang="en-US" sz="1200" b="1" dirty="0">
                <a:solidFill>
                  <a:srgbClr val="50768B"/>
                </a:solidFill>
                <a:latin typeface="Calibri" panose="020F0502020204030204" pitchFamily="34" charset="0"/>
                <a:ea typeface="Calibri" panose="020F0502020204030204" pitchFamily="34" charset="0"/>
                <a:cs typeface="Calibri" panose="020F0502020204030204" pitchFamily="34" charset="0"/>
              </a:rPr>
              <a:t>7 days</a:t>
            </a:r>
          </a:p>
        </p:txBody>
      </p:sp>
      <p:pic>
        <p:nvPicPr>
          <p:cNvPr id="47" name="Graphic 46" descr="End with solid fill">
            <a:hlinkClick r:id="" action="ppaction://hlinkshowjump?jump=nextslide"/>
            <a:extLst>
              <a:ext uri="{FF2B5EF4-FFF2-40B4-BE49-F238E27FC236}">
                <a16:creationId xmlns:a16="http://schemas.microsoft.com/office/drawing/2014/main" id="{ACD4F3C6-D3BC-8E6A-F65A-5A2E02576A15}"/>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1280576" y="6021288"/>
            <a:ext cx="283344" cy="283344"/>
          </a:xfrm>
          <a:prstGeom prst="rect">
            <a:avLst/>
          </a:prstGeom>
        </p:spPr>
      </p:pic>
      <p:sp>
        <p:nvSpPr>
          <p:cNvPr id="32" name="TextBox 31">
            <a:extLst>
              <a:ext uri="{FF2B5EF4-FFF2-40B4-BE49-F238E27FC236}">
                <a16:creationId xmlns:a16="http://schemas.microsoft.com/office/drawing/2014/main" id="{A7C7F20B-51D7-1A4F-D188-F6236EA80DD4}"/>
              </a:ext>
            </a:extLst>
          </p:cNvPr>
          <p:cNvSpPr txBox="1"/>
          <p:nvPr/>
        </p:nvSpPr>
        <p:spPr>
          <a:xfrm>
            <a:off x="6469553" y="748734"/>
            <a:ext cx="760622" cy="369332"/>
          </a:xfrm>
          <a:prstGeom prst="rect">
            <a:avLst/>
          </a:prstGeom>
          <a:noFill/>
        </p:spPr>
        <p:txBody>
          <a:bodyPr wrap="square" rtlCol="0">
            <a:spAutoFit/>
          </a:bodyPr>
          <a:lstStyle/>
          <a:p>
            <a:r>
              <a:rPr lang="it-IT" dirty="0"/>
              <a:t>3 of 3 </a:t>
            </a:r>
            <a:endParaRPr lang="en-GB" dirty="0"/>
          </a:p>
        </p:txBody>
      </p:sp>
      <p:pic>
        <p:nvPicPr>
          <p:cNvPr id="33" name="Graphic 32" descr="Beginning outline">
            <a:hlinkClick r:id="" action="ppaction://hlinkshowjump?jump=previousslide"/>
            <a:extLst>
              <a:ext uri="{FF2B5EF4-FFF2-40B4-BE49-F238E27FC236}">
                <a16:creationId xmlns:a16="http://schemas.microsoft.com/office/drawing/2014/main" id="{B7246A5C-2EB0-586B-5BF9-980C9E62C32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128951" y="755200"/>
            <a:ext cx="356400" cy="356400"/>
          </a:xfrm>
          <a:prstGeom prst="rect">
            <a:avLst/>
          </a:prstGeom>
        </p:spPr>
      </p:pic>
      <p:pic>
        <p:nvPicPr>
          <p:cNvPr id="3" name="Graphic 2" descr="Home with solid fill">
            <a:hlinkClick r:id="" action="ppaction://hlinkshowjump?jump=firstslide"/>
            <a:extLst>
              <a:ext uri="{FF2B5EF4-FFF2-40B4-BE49-F238E27FC236}">
                <a16:creationId xmlns:a16="http://schemas.microsoft.com/office/drawing/2014/main" id="{2CEE62E4-147D-CD0C-28A9-617DA982793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6629" y="77729"/>
            <a:ext cx="398943" cy="398943"/>
          </a:xfrm>
          <a:prstGeom prst="rect">
            <a:avLst/>
          </a:prstGeom>
        </p:spPr>
      </p:pic>
      <p:sp>
        <p:nvSpPr>
          <p:cNvPr id="8" name="Rounded Rectangle 34">
            <a:hlinkClick r:id="rId5" action="ppaction://hlinksldjump" highlightClick="1"/>
            <a:extLst>
              <a:ext uri="{FF2B5EF4-FFF2-40B4-BE49-F238E27FC236}">
                <a16:creationId xmlns:a16="http://schemas.microsoft.com/office/drawing/2014/main" id="{52BBCF41-9978-7370-7A9F-6AC7E608CDE3}"/>
              </a:ext>
            </a:extLst>
          </p:cNvPr>
          <p:cNvSpPr/>
          <p:nvPr/>
        </p:nvSpPr>
        <p:spPr>
          <a:xfrm>
            <a:off x="6331795" y="150711"/>
            <a:ext cx="910111"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Completion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9" name="Rounded Rectangle 24">
            <a:hlinkClick r:id="rId6" action="ppaction://hlinksldjump" highlightClick="1"/>
            <a:extLst>
              <a:ext uri="{FF2B5EF4-FFF2-40B4-BE49-F238E27FC236}">
                <a16:creationId xmlns:a16="http://schemas.microsoft.com/office/drawing/2014/main" id="{2489409A-D32F-ADAE-5F4F-F926EA851BD4}"/>
              </a:ext>
            </a:extLst>
          </p:cNvPr>
          <p:cNvSpPr/>
          <p:nvPr/>
        </p:nvSpPr>
        <p:spPr>
          <a:xfrm>
            <a:off x="2297114" y="15071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Invitation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1" name="Rounded Rectangle 25">
            <a:hlinkClick r:id="rId7" action="ppaction://hlinksldjump" highlightClick="1"/>
            <a:extLst>
              <a:ext uri="{FF2B5EF4-FFF2-40B4-BE49-F238E27FC236}">
                <a16:creationId xmlns:a16="http://schemas.microsoft.com/office/drawing/2014/main" id="{C2FD9E0D-31D1-7621-71C3-8884B0858652}"/>
              </a:ext>
            </a:extLst>
          </p:cNvPr>
          <p:cNvSpPr/>
          <p:nvPr/>
        </p:nvSpPr>
        <p:spPr>
          <a:xfrm>
            <a:off x="3244665" y="65582"/>
            <a:ext cx="910111"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Accept</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and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5" name="Rounded Rectangle 34">
            <a:hlinkClick r:id="rId8" action="ppaction://hlinksldjump" highlightClick="1"/>
            <a:extLst>
              <a:ext uri="{FF2B5EF4-FFF2-40B4-BE49-F238E27FC236}">
                <a16:creationId xmlns:a16="http://schemas.microsoft.com/office/drawing/2014/main" id="{DF3D80B0-8E70-568C-1606-D0F2365713F1}"/>
              </a:ext>
            </a:extLst>
          </p:cNvPr>
          <p:cNvSpPr/>
          <p:nvPr/>
        </p:nvSpPr>
        <p:spPr>
          <a:xfrm>
            <a:off x="7425183" y="6558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Further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communication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7" name="Rounded Rectangle 34">
            <a:hlinkClick r:id="rId9" action="ppaction://hlinksldjump" highlightClick="1"/>
            <a:extLst>
              <a:ext uri="{FF2B5EF4-FFF2-40B4-BE49-F238E27FC236}">
                <a16:creationId xmlns:a16="http://schemas.microsoft.com/office/drawing/2014/main" id="{8673580A-1DBA-FA13-08FE-7E382AD05DD5}"/>
              </a:ext>
            </a:extLst>
          </p:cNvPr>
          <p:cNvSpPr/>
          <p:nvPr/>
        </p:nvSpPr>
        <p:spPr>
          <a:xfrm>
            <a:off x="4346327" y="65582"/>
            <a:ext cx="70347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How to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9" name="Rounded Rectangle 34">
            <a:hlinkClick r:id="rId10" action="ppaction://hlinksldjump" highlightClick="1"/>
            <a:extLst>
              <a:ext uri="{FF2B5EF4-FFF2-40B4-BE49-F238E27FC236}">
                <a16:creationId xmlns:a16="http://schemas.microsoft.com/office/drawing/2014/main" id="{8A115C68-5676-5D28-D020-0B89FF63BC36}"/>
              </a:ext>
            </a:extLst>
          </p:cNvPr>
          <p:cNvSpPr/>
          <p:nvPr/>
        </p:nvSpPr>
        <p:spPr>
          <a:xfrm>
            <a:off x="5241350" y="65582"/>
            <a:ext cx="93810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Download and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1" name="Rounded Rectangle 34">
            <a:hlinkClick r:id="rId11" action="ppaction://hlinksldjump" highlightClick="1"/>
            <a:extLst>
              <a:ext uri="{FF2B5EF4-FFF2-40B4-BE49-F238E27FC236}">
                <a16:creationId xmlns:a16="http://schemas.microsoft.com/office/drawing/2014/main" id="{66B89099-333A-2F43-C2BC-6FFD547CDCBA}"/>
              </a:ext>
            </a:extLst>
          </p:cNvPr>
          <p:cNvSpPr/>
          <p:nvPr/>
        </p:nvSpPr>
        <p:spPr>
          <a:xfrm>
            <a:off x="8616280" y="6558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Update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your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information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3" name="Rounded Rectangle 24">
            <a:hlinkClick r:id="rId12" action="ppaction://hlinksldjump"/>
            <a:extLst>
              <a:ext uri="{FF2B5EF4-FFF2-40B4-BE49-F238E27FC236}">
                <a16:creationId xmlns:a16="http://schemas.microsoft.com/office/drawing/2014/main" id="{D07981E9-4A29-0062-0E5C-A4EE42D0E8B3}"/>
              </a:ext>
            </a:extLst>
          </p:cNvPr>
          <p:cNvSpPr/>
          <p:nvPr/>
        </p:nvSpPr>
        <p:spPr>
          <a:xfrm>
            <a:off x="1377381" y="15071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Overview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38392147"/>
      </p:ext>
    </p:extLst>
  </p:cSld>
  <p:clrMapOvr>
    <a:masterClrMapping/>
  </p:clrMapOvr>
  <mc:AlternateContent xmlns:mc="http://schemas.openxmlformats.org/markup-compatibility/2006" xmlns:p14="http://schemas.microsoft.com/office/powerpoint/2010/main">
    <mc:Choice Requires="p14">
      <p:transition p14:dur="100">
        <p:fade/>
      </p:transition>
    </mc:Choice>
    <mc:Fallback xmlns="">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egnaposto numero diapositiva 3">
            <a:extLst>
              <a:ext uri="{FF2B5EF4-FFF2-40B4-BE49-F238E27FC236}">
                <a16:creationId xmlns:a16="http://schemas.microsoft.com/office/drawing/2014/main" id="{E26DA8A8-D171-4721-BF1B-C9B8C5AE42AB}"/>
              </a:ext>
            </a:extLst>
          </p:cNvPr>
          <p:cNvSpPr>
            <a:spLocks noGrp="1"/>
          </p:cNvSpPr>
          <p:nvPr>
            <p:ph type="sldNum" sz="quarter" idx="12"/>
          </p:nvPr>
        </p:nvSpPr>
        <p:spPr/>
        <p:txBody>
          <a:bodyPr/>
          <a:lstStyle/>
          <a:p>
            <a:fld id="{2CAFCFD2-F10D-4443-A9BC-269EB9127F56}" type="slidenum">
              <a:rPr lang="it-IT" smtClean="0"/>
              <a:t>5</a:t>
            </a:fld>
            <a:endParaRPr lang="it-IT"/>
          </a:p>
        </p:txBody>
      </p:sp>
      <p:sp>
        <p:nvSpPr>
          <p:cNvPr id="7" name="CasellaDiTesto 8">
            <a:extLst>
              <a:ext uri="{FF2B5EF4-FFF2-40B4-BE49-F238E27FC236}">
                <a16:creationId xmlns:a16="http://schemas.microsoft.com/office/drawing/2014/main" id="{AD00779E-09BA-107D-7336-BFCFC24696C8}"/>
              </a:ext>
            </a:extLst>
          </p:cNvPr>
          <p:cNvSpPr txBox="1"/>
          <p:nvPr/>
        </p:nvSpPr>
        <p:spPr>
          <a:xfrm>
            <a:off x="512084" y="1664804"/>
            <a:ext cx="3961646" cy="2492990"/>
          </a:xfrm>
          <a:prstGeom prst="rect">
            <a:avLst/>
          </a:prstGeom>
          <a:noFill/>
        </p:spPr>
        <p:txBody>
          <a:bodyPr wrap="square" rtlCol="0" anchor="t">
            <a:spAutoFit/>
          </a:bodyPr>
          <a:lstStyle/>
          <a:p>
            <a:r>
              <a:rPr lang="en-GB" sz="1200" dirty="0">
                <a:latin typeface="Calibri" panose="020F0502020204030204" pitchFamily="34" charset="0"/>
                <a:ea typeface="Calibri" panose="020F0502020204030204" pitchFamily="34" charset="0"/>
                <a:cs typeface="Calibri" panose="020F0502020204030204" pitchFamily="34" charset="0"/>
              </a:rPr>
              <a:t>When an Editor invite you to review a manuscript, you will receive an email in your inbox. This email may also land in your spam folder, so please check this as well.</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The email will contain the abstract, a link to the submission and an indication of the associated deadlines: the editor may change the deadlines upon invitation.</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To respond to an invitation, click on the link provided.</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You may also access the submission invitation logging in with your username and password from the journal’s submission site.</a:t>
            </a:r>
          </a:p>
        </p:txBody>
      </p:sp>
      <p:pic>
        <p:nvPicPr>
          <p:cNvPr id="8" name="Graphic 7" descr="End with solid fill">
            <a:hlinkClick r:id="" action="ppaction://hlinkshowjump?jump=nextslide"/>
            <a:extLst>
              <a:ext uri="{FF2B5EF4-FFF2-40B4-BE49-F238E27FC236}">
                <a16:creationId xmlns:a16="http://schemas.microsoft.com/office/drawing/2014/main" id="{401B2E22-3C6B-860F-923A-7C825DB82164}"/>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813489" y="6003504"/>
            <a:ext cx="283344" cy="283344"/>
          </a:xfrm>
          <a:prstGeom prst="rect">
            <a:avLst/>
          </a:prstGeom>
        </p:spPr>
      </p:pic>
      <p:sp>
        <p:nvSpPr>
          <p:cNvPr id="3" name="Rectangle 2">
            <a:extLst>
              <a:ext uri="{FF2B5EF4-FFF2-40B4-BE49-F238E27FC236}">
                <a16:creationId xmlns:a16="http://schemas.microsoft.com/office/drawing/2014/main" id="{0D732ABA-9673-02DF-5AC7-BF061112D01B}"/>
              </a:ext>
            </a:extLst>
          </p:cNvPr>
          <p:cNvSpPr/>
          <p:nvPr/>
        </p:nvSpPr>
        <p:spPr>
          <a:xfrm>
            <a:off x="4764087" y="1814680"/>
            <a:ext cx="1702001" cy="14401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6" name="Rectangle 5">
            <a:extLst>
              <a:ext uri="{FF2B5EF4-FFF2-40B4-BE49-F238E27FC236}">
                <a16:creationId xmlns:a16="http://schemas.microsoft.com/office/drawing/2014/main" id="{82DF7080-01C8-0F8F-B513-FE914693589E}"/>
              </a:ext>
            </a:extLst>
          </p:cNvPr>
          <p:cNvSpPr/>
          <p:nvPr/>
        </p:nvSpPr>
        <p:spPr>
          <a:xfrm>
            <a:off x="8400257" y="2171609"/>
            <a:ext cx="864096" cy="11531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2" name="TextBox 1">
            <a:extLst>
              <a:ext uri="{FF2B5EF4-FFF2-40B4-BE49-F238E27FC236}">
                <a16:creationId xmlns:a16="http://schemas.microsoft.com/office/drawing/2014/main" id="{8AC7BB10-B2E5-6F14-57DB-F85B9E7C57DC}"/>
              </a:ext>
            </a:extLst>
          </p:cNvPr>
          <p:cNvSpPr txBox="1"/>
          <p:nvPr/>
        </p:nvSpPr>
        <p:spPr>
          <a:xfrm>
            <a:off x="605459" y="768552"/>
            <a:ext cx="11413130" cy="769441"/>
          </a:xfrm>
          <a:prstGeom prst="rect">
            <a:avLst/>
          </a:prstGeom>
          <a:noFill/>
        </p:spPr>
        <p:txBody>
          <a:bodyPr wrap="square" lIns="180000" rtlCol="0">
            <a:spAutoFit/>
          </a:bodyPr>
          <a:lstStyle/>
          <a:p>
            <a:r>
              <a:rPr lang="it-IT" sz="4400" dirty="0"/>
              <a:t>Invitation</a:t>
            </a:r>
            <a:endParaRPr lang="en-IT" sz="4400" dirty="0"/>
          </a:p>
        </p:txBody>
      </p:sp>
      <p:sp>
        <p:nvSpPr>
          <p:cNvPr id="5" name="Segnaposto numero diapositiva 3">
            <a:extLst>
              <a:ext uri="{FF2B5EF4-FFF2-40B4-BE49-F238E27FC236}">
                <a16:creationId xmlns:a16="http://schemas.microsoft.com/office/drawing/2014/main" id="{128F9A8E-1951-FDCB-2A54-519907390FA5}"/>
              </a:ext>
            </a:extLst>
          </p:cNvPr>
          <p:cNvSpPr txBox="1">
            <a:spLocks/>
          </p:cNvSpPr>
          <p:nvPr/>
        </p:nvSpPr>
        <p:spPr>
          <a:xfrm>
            <a:off x="0" y="0"/>
            <a:ext cx="0" cy="0"/>
          </a:xfrm>
        </p:spPr>
        <p:txBody>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CAFCFD2-F10D-4443-A9BC-269EB9127F56}" type="slidenum">
              <a:rPr lang="it-IT" smtClean="0"/>
              <a:pPr/>
              <a:t>5</a:t>
            </a:fld>
            <a:endParaRPr lang="it-IT" dirty="0"/>
          </a:p>
        </p:txBody>
      </p:sp>
      <p:pic>
        <p:nvPicPr>
          <p:cNvPr id="24" name="Picture 23">
            <a:extLst>
              <a:ext uri="{FF2B5EF4-FFF2-40B4-BE49-F238E27FC236}">
                <a16:creationId xmlns:a16="http://schemas.microsoft.com/office/drawing/2014/main" id="{3400BCE8-933B-E048-24EF-0EC28A76FDCD}"/>
              </a:ext>
            </a:extLst>
          </p:cNvPr>
          <p:cNvPicPr>
            <a:picLocks noChangeAspect="1"/>
          </p:cNvPicPr>
          <p:nvPr/>
        </p:nvPicPr>
        <p:blipFill>
          <a:blip r:embed="rId3"/>
          <a:stretch>
            <a:fillRect/>
          </a:stretch>
        </p:blipFill>
        <p:spPr>
          <a:xfrm>
            <a:off x="6125429" y="1547334"/>
            <a:ext cx="5673979" cy="4437112"/>
          </a:xfrm>
          <a:prstGeom prst="rect">
            <a:avLst/>
          </a:prstGeom>
        </p:spPr>
      </p:pic>
      <p:sp>
        <p:nvSpPr>
          <p:cNvPr id="9" name="Rectangle: Rounded Corners 8">
            <a:extLst>
              <a:ext uri="{FF2B5EF4-FFF2-40B4-BE49-F238E27FC236}">
                <a16:creationId xmlns:a16="http://schemas.microsoft.com/office/drawing/2014/main" id="{E821EF33-7025-480C-5AAE-2E3A8316E067}"/>
              </a:ext>
            </a:extLst>
          </p:cNvPr>
          <p:cNvSpPr/>
          <p:nvPr/>
        </p:nvSpPr>
        <p:spPr>
          <a:xfrm>
            <a:off x="6125429" y="3653188"/>
            <a:ext cx="3504455" cy="144016"/>
          </a:xfrm>
          <a:prstGeom prst="roundRect">
            <a:avLst/>
          </a:prstGeom>
          <a:solidFill>
            <a:srgbClr val="FFFF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TextBox 26">
            <a:extLst>
              <a:ext uri="{FF2B5EF4-FFF2-40B4-BE49-F238E27FC236}">
                <a16:creationId xmlns:a16="http://schemas.microsoft.com/office/drawing/2014/main" id="{A66B0C6E-937C-F40F-A8BD-BCC4C251A267}"/>
              </a:ext>
            </a:extLst>
          </p:cNvPr>
          <p:cNvSpPr txBox="1"/>
          <p:nvPr/>
        </p:nvSpPr>
        <p:spPr>
          <a:xfrm>
            <a:off x="6456040" y="1622861"/>
            <a:ext cx="2412000" cy="123111"/>
          </a:xfrm>
          <a:prstGeom prst="rect">
            <a:avLst/>
          </a:prstGeom>
          <a:solidFill>
            <a:schemeClr val="bg1"/>
          </a:solidFill>
        </p:spPr>
        <p:txBody>
          <a:bodyPr wrap="square" lIns="0" tIns="0" rIns="0" bIns="0" rtlCol="0" anchor="ctr" anchorCtr="0">
            <a:spAutoFit/>
          </a:bodyPr>
          <a:lstStyle/>
          <a:p>
            <a:r>
              <a:rPr lang="it-IT" sz="800" dirty="0">
                <a:solidFill>
                  <a:schemeClr val="accent5">
                    <a:lumMod val="75000"/>
                  </a:schemeClr>
                </a:solidFill>
              </a:rPr>
              <a:t> </a:t>
            </a:r>
            <a:r>
              <a:rPr lang="it-IT" sz="800" dirty="0" err="1">
                <a:solidFill>
                  <a:schemeClr val="accent5">
                    <a:lumMod val="75000"/>
                  </a:schemeClr>
                </a:solidFill>
              </a:rPr>
              <a:t>Inviting</a:t>
            </a:r>
            <a:r>
              <a:rPr lang="it-IT" sz="800" dirty="0">
                <a:solidFill>
                  <a:schemeClr val="accent5">
                    <a:lumMod val="75000"/>
                  </a:schemeClr>
                </a:solidFill>
              </a:rPr>
              <a:t> Editor</a:t>
            </a:r>
            <a:endParaRPr lang="en-GB" sz="300" dirty="0">
              <a:solidFill>
                <a:schemeClr val="accent5">
                  <a:lumMod val="75000"/>
                </a:schemeClr>
              </a:solidFill>
            </a:endParaRPr>
          </a:p>
        </p:txBody>
      </p:sp>
      <p:sp>
        <p:nvSpPr>
          <p:cNvPr id="29" name="TextBox 28">
            <a:extLst>
              <a:ext uri="{FF2B5EF4-FFF2-40B4-BE49-F238E27FC236}">
                <a16:creationId xmlns:a16="http://schemas.microsoft.com/office/drawing/2014/main" id="{EAD405F8-7C48-E97F-19E1-796C6AD28CB0}"/>
              </a:ext>
            </a:extLst>
          </p:cNvPr>
          <p:cNvSpPr txBox="1"/>
          <p:nvPr/>
        </p:nvSpPr>
        <p:spPr>
          <a:xfrm>
            <a:off x="6312024" y="1781822"/>
            <a:ext cx="2412000" cy="123111"/>
          </a:xfrm>
          <a:prstGeom prst="rect">
            <a:avLst/>
          </a:prstGeom>
          <a:solidFill>
            <a:schemeClr val="bg1"/>
          </a:solidFill>
        </p:spPr>
        <p:txBody>
          <a:bodyPr wrap="square" lIns="0" tIns="0" rIns="0" bIns="0" rtlCol="0" anchor="ctr" anchorCtr="0">
            <a:spAutoFit/>
          </a:bodyPr>
          <a:lstStyle/>
          <a:p>
            <a:r>
              <a:rPr lang="it-IT" sz="700" dirty="0"/>
              <a:t>  </a:t>
            </a:r>
            <a:r>
              <a:rPr lang="it-IT" sz="800" dirty="0" err="1">
                <a:solidFill>
                  <a:schemeClr val="accent5">
                    <a:lumMod val="75000"/>
                  </a:schemeClr>
                </a:solidFill>
              </a:rPr>
              <a:t>Reviewer</a:t>
            </a:r>
            <a:endParaRPr lang="en-GB" sz="100" dirty="0">
              <a:solidFill>
                <a:schemeClr val="accent5">
                  <a:lumMod val="75000"/>
                </a:schemeClr>
              </a:solidFill>
            </a:endParaRPr>
          </a:p>
        </p:txBody>
      </p:sp>
      <p:pic>
        <p:nvPicPr>
          <p:cNvPr id="31" name="Picture 30">
            <a:extLst>
              <a:ext uri="{FF2B5EF4-FFF2-40B4-BE49-F238E27FC236}">
                <a16:creationId xmlns:a16="http://schemas.microsoft.com/office/drawing/2014/main" id="{8607FD4D-F45E-CE6B-DD3D-C90BBC43EF01}"/>
              </a:ext>
            </a:extLst>
          </p:cNvPr>
          <p:cNvPicPr>
            <a:picLocks noChangeAspect="1"/>
          </p:cNvPicPr>
          <p:nvPr/>
        </p:nvPicPr>
        <p:blipFill>
          <a:blip r:embed="rId4"/>
          <a:stretch>
            <a:fillRect/>
          </a:stretch>
        </p:blipFill>
        <p:spPr>
          <a:xfrm>
            <a:off x="605459" y="4461164"/>
            <a:ext cx="5036732" cy="1523281"/>
          </a:xfrm>
          <a:prstGeom prst="rect">
            <a:avLst/>
          </a:prstGeom>
        </p:spPr>
      </p:pic>
      <p:pic>
        <p:nvPicPr>
          <p:cNvPr id="17" name="Graphic 16" descr="Home with solid fill">
            <a:hlinkClick r:id="" action="ppaction://hlinkshowjump?jump=firstslide"/>
            <a:extLst>
              <a:ext uri="{FF2B5EF4-FFF2-40B4-BE49-F238E27FC236}">
                <a16:creationId xmlns:a16="http://schemas.microsoft.com/office/drawing/2014/main" id="{07749022-AFD1-5423-2448-9AF08224915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6629" y="77729"/>
            <a:ext cx="398943" cy="398943"/>
          </a:xfrm>
          <a:prstGeom prst="rect">
            <a:avLst/>
          </a:prstGeom>
        </p:spPr>
      </p:pic>
      <p:sp>
        <p:nvSpPr>
          <p:cNvPr id="22" name="Rounded Rectangle 34">
            <a:hlinkClick r:id="rId6" action="ppaction://hlinksldjump" highlightClick="1"/>
            <a:extLst>
              <a:ext uri="{FF2B5EF4-FFF2-40B4-BE49-F238E27FC236}">
                <a16:creationId xmlns:a16="http://schemas.microsoft.com/office/drawing/2014/main" id="{ED68ACA1-63FB-760F-27E5-B939C34925CD}"/>
              </a:ext>
            </a:extLst>
          </p:cNvPr>
          <p:cNvSpPr/>
          <p:nvPr/>
        </p:nvSpPr>
        <p:spPr>
          <a:xfrm>
            <a:off x="6331795" y="150711"/>
            <a:ext cx="910111"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Completion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5" name="Rounded Rectangle 24">
            <a:hlinkClick r:id="rId7" action="ppaction://hlinksldjump" highlightClick="1"/>
            <a:extLst>
              <a:ext uri="{FF2B5EF4-FFF2-40B4-BE49-F238E27FC236}">
                <a16:creationId xmlns:a16="http://schemas.microsoft.com/office/drawing/2014/main" id="{CFB63F9C-13E6-A959-CB93-FAAAAE2B1447}"/>
              </a:ext>
            </a:extLst>
          </p:cNvPr>
          <p:cNvSpPr/>
          <p:nvPr/>
        </p:nvSpPr>
        <p:spPr>
          <a:xfrm>
            <a:off x="2297114" y="15071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Invitation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8" name="Rounded Rectangle 25">
            <a:hlinkClick r:id="rId8" action="ppaction://hlinksldjump" highlightClick="1"/>
            <a:extLst>
              <a:ext uri="{FF2B5EF4-FFF2-40B4-BE49-F238E27FC236}">
                <a16:creationId xmlns:a16="http://schemas.microsoft.com/office/drawing/2014/main" id="{B403480B-C264-44C9-F598-FF06A30868A0}"/>
              </a:ext>
            </a:extLst>
          </p:cNvPr>
          <p:cNvSpPr/>
          <p:nvPr/>
        </p:nvSpPr>
        <p:spPr>
          <a:xfrm>
            <a:off x="3244665" y="65582"/>
            <a:ext cx="910111"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Accept</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and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2" name="Rounded Rectangle 34">
            <a:hlinkClick r:id="rId9" action="ppaction://hlinksldjump" highlightClick="1"/>
            <a:extLst>
              <a:ext uri="{FF2B5EF4-FFF2-40B4-BE49-F238E27FC236}">
                <a16:creationId xmlns:a16="http://schemas.microsoft.com/office/drawing/2014/main" id="{FB4F8A51-1B56-CE92-09FA-B2C78B3512CD}"/>
              </a:ext>
            </a:extLst>
          </p:cNvPr>
          <p:cNvSpPr/>
          <p:nvPr/>
        </p:nvSpPr>
        <p:spPr>
          <a:xfrm>
            <a:off x="7425183" y="6558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Further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communication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4" name="Rounded Rectangle 34">
            <a:hlinkClick r:id="rId10" action="ppaction://hlinksldjump" highlightClick="1"/>
            <a:extLst>
              <a:ext uri="{FF2B5EF4-FFF2-40B4-BE49-F238E27FC236}">
                <a16:creationId xmlns:a16="http://schemas.microsoft.com/office/drawing/2014/main" id="{255C8F43-82DD-5694-1093-D822A222D608}"/>
              </a:ext>
            </a:extLst>
          </p:cNvPr>
          <p:cNvSpPr/>
          <p:nvPr/>
        </p:nvSpPr>
        <p:spPr>
          <a:xfrm>
            <a:off x="4346327" y="65582"/>
            <a:ext cx="70347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How to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6" name="Rounded Rectangle 34">
            <a:hlinkClick r:id="rId11" action="ppaction://hlinksldjump" highlightClick="1"/>
            <a:extLst>
              <a:ext uri="{FF2B5EF4-FFF2-40B4-BE49-F238E27FC236}">
                <a16:creationId xmlns:a16="http://schemas.microsoft.com/office/drawing/2014/main" id="{AA64735E-C92F-4F0C-C92D-CAEFA6A3B43D}"/>
              </a:ext>
            </a:extLst>
          </p:cNvPr>
          <p:cNvSpPr/>
          <p:nvPr/>
        </p:nvSpPr>
        <p:spPr>
          <a:xfrm>
            <a:off x="5241350" y="65582"/>
            <a:ext cx="93810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Download and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8" name="Rounded Rectangle 34">
            <a:hlinkClick r:id="rId12" action="ppaction://hlinksldjump" highlightClick="1"/>
            <a:extLst>
              <a:ext uri="{FF2B5EF4-FFF2-40B4-BE49-F238E27FC236}">
                <a16:creationId xmlns:a16="http://schemas.microsoft.com/office/drawing/2014/main" id="{850D10C7-7A20-A10E-D8DD-ABE34701CF9E}"/>
              </a:ext>
            </a:extLst>
          </p:cNvPr>
          <p:cNvSpPr/>
          <p:nvPr/>
        </p:nvSpPr>
        <p:spPr>
          <a:xfrm>
            <a:off x="8616280" y="6558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Update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your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information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0" name="Rounded Rectangle 24">
            <a:hlinkClick r:id="rId13" action="ppaction://hlinksldjump"/>
            <a:extLst>
              <a:ext uri="{FF2B5EF4-FFF2-40B4-BE49-F238E27FC236}">
                <a16:creationId xmlns:a16="http://schemas.microsoft.com/office/drawing/2014/main" id="{97DCDDAB-1A2E-6D63-FB04-0DAD480544F9}"/>
              </a:ext>
            </a:extLst>
          </p:cNvPr>
          <p:cNvSpPr/>
          <p:nvPr/>
        </p:nvSpPr>
        <p:spPr>
          <a:xfrm>
            <a:off x="1377381" y="15071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Overview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870043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8303F-38EC-9749-920E-528C31C041F3}"/>
            </a:ext>
          </a:extLst>
        </p:cNvPr>
        <p:cNvGrpSpPr/>
        <p:nvPr/>
      </p:nvGrpSpPr>
      <p:grpSpPr>
        <a:xfrm>
          <a:off x="0" y="0"/>
          <a:ext cx="0" cy="0"/>
          <a:chOff x="0" y="0"/>
          <a:chExt cx="0" cy="0"/>
        </a:xfrm>
      </p:grpSpPr>
      <p:pic>
        <p:nvPicPr>
          <p:cNvPr id="19" name="Picture 18">
            <a:extLst>
              <a:ext uri="{FF2B5EF4-FFF2-40B4-BE49-F238E27FC236}">
                <a16:creationId xmlns:a16="http://schemas.microsoft.com/office/drawing/2014/main" id="{854756EC-F153-C072-BE75-045B18AE3C4D}"/>
              </a:ext>
            </a:extLst>
          </p:cNvPr>
          <p:cNvPicPr>
            <a:picLocks noChangeAspect="1"/>
          </p:cNvPicPr>
          <p:nvPr/>
        </p:nvPicPr>
        <p:blipFill>
          <a:blip r:embed="rId2"/>
          <a:srcRect l="1993"/>
          <a:stretch>
            <a:fillRect/>
          </a:stretch>
        </p:blipFill>
        <p:spPr>
          <a:xfrm>
            <a:off x="6168008" y="938382"/>
            <a:ext cx="5194960" cy="5661248"/>
          </a:xfrm>
          <a:prstGeom prst="rect">
            <a:avLst/>
          </a:prstGeom>
        </p:spPr>
      </p:pic>
      <p:sp>
        <p:nvSpPr>
          <p:cNvPr id="4" name="Segnaposto numero diapositiva 3">
            <a:extLst>
              <a:ext uri="{FF2B5EF4-FFF2-40B4-BE49-F238E27FC236}">
                <a16:creationId xmlns:a16="http://schemas.microsoft.com/office/drawing/2014/main" id="{B172C2A9-9D50-A340-86DA-49C42E60CCDD}"/>
              </a:ext>
            </a:extLst>
          </p:cNvPr>
          <p:cNvSpPr>
            <a:spLocks noGrp="1"/>
          </p:cNvSpPr>
          <p:nvPr>
            <p:ph type="sldNum" sz="quarter" idx="12"/>
          </p:nvPr>
        </p:nvSpPr>
        <p:spPr/>
        <p:txBody>
          <a:bodyPr/>
          <a:lstStyle/>
          <a:p>
            <a:fld id="{2CAFCFD2-F10D-4443-A9BC-269EB9127F56}" type="slidenum">
              <a:rPr lang="it-IT" smtClean="0"/>
              <a:t>6</a:t>
            </a:fld>
            <a:endParaRPr lang="it-IT"/>
          </a:p>
        </p:txBody>
      </p:sp>
      <p:sp>
        <p:nvSpPr>
          <p:cNvPr id="13" name="CasellaDiTesto 8">
            <a:extLst>
              <a:ext uri="{FF2B5EF4-FFF2-40B4-BE49-F238E27FC236}">
                <a16:creationId xmlns:a16="http://schemas.microsoft.com/office/drawing/2014/main" id="{3568AFC5-CF19-0421-D283-1105F95E4FE9}"/>
              </a:ext>
            </a:extLst>
          </p:cNvPr>
          <p:cNvSpPr txBox="1"/>
          <p:nvPr/>
        </p:nvSpPr>
        <p:spPr>
          <a:xfrm>
            <a:off x="502036" y="1539573"/>
            <a:ext cx="3961646" cy="2308324"/>
          </a:xfrm>
          <a:prstGeom prst="rect">
            <a:avLst/>
          </a:prstGeom>
          <a:noFill/>
        </p:spPr>
        <p:txBody>
          <a:bodyPr wrap="square" rtlCol="0" anchor="t">
            <a:spAutoFit/>
          </a:bodyPr>
          <a:lstStyle/>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The </a:t>
            </a:r>
            <a:r>
              <a:rPr lang="en-GB" sz="1200" b="1" dirty="0">
                <a:solidFill>
                  <a:schemeClr val="bg1"/>
                </a:solidFill>
                <a:highlight>
                  <a:srgbClr val="50768B"/>
                </a:highlight>
                <a:latin typeface="Calibri" panose="020F0502020204030204" pitchFamily="34" charset="0"/>
                <a:ea typeface="Calibri" panose="020F0502020204030204" pitchFamily="34" charset="0"/>
                <a:cs typeface="Calibri" panose="020F0502020204030204" pitchFamily="34" charset="0"/>
              </a:rPr>
              <a:t>Request</a:t>
            </a:r>
            <a:r>
              <a:rPr lang="en-GB" sz="1200" dirty="0">
                <a:latin typeface="Calibri" panose="020F0502020204030204" pitchFamily="34" charset="0"/>
                <a:ea typeface="Calibri" panose="020F0502020204030204" pitchFamily="34" charset="0"/>
                <a:cs typeface="Calibri" panose="020F0502020204030204" pitchFamily="34" charset="0"/>
              </a:rPr>
              <a:t> tab will outline the revision’s relevant dates  and will enable you to respond to the invitation.</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You will need to agree to the privacy statement in order to proceed.</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Click “</a:t>
            </a:r>
            <a:r>
              <a:rPr lang="en-GB" sz="1200" i="1" dirty="0">
                <a:latin typeface="Calibri" panose="020F0502020204030204" pitchFamily="34" charset="0"/>
                <a:ea typeface="Calibri" panose="020F0502020204030204" pitchFamily="34" charset="0"/>
                <a:cs typeface="Calibri" panose="020F0502020204030204" pitchFamily="34" charset="0"/>
              </a:rPr>
              <a:t>Accept Review</a:t>
            </a:r>
            <a:r>
              <a:rPr lang="en-GB" sz="1200" dirty="0">
                <a:latin typeface="Calibri" panose="020F0502020204030204" pitchFamily="34" charset="0"/>
                <a:ea typeface="Calibri" panose="020F0502020204030204" pitchFamily="34" charset="0"/>
                <a:cs typeface="Calibri" panose="020F0502020204030204" pitchFamily="34" charset="0"/>
              </a:rPr>
              <a:t>” to continue.</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If you cannot accept the invitation, click on “Decline Review Request</a:t>
            </a:r>
            <a:r>
              <a:rPr lang="en-GB" sz="1200" dirty="0">
                <a:highlight>
                  <a:srgbClr val="FFFF00"/>
                </a:highlight>
                <a:latin typeface="Calibri" panose="020F0502020204030204" pitchFamily="34" charset="0"/>
                <a:ea typeface="Calibri" panose="020F0502020204030204" pitchFamily="34" charset="0"/>
                <a:cs typeface="Calibri" panose="020F0502020204030204" pitchFamily="34" charset="0"/>
              </a:rPr>
              <a:t>” where you will find space to communicate with the Editor and possibly suggest alternative reviewers. </a:t>
            </a:r>
          </a:p>
        </p:txBody>
      </p:sp>
      <p:sp>
        <p:nvSpPr>
          <p:cNvPr id="14" name="Rectangle: Rounded Corners 13">
            <a:extLst>
              <a:ext uri="{FF2B5EF4-FFF2-40B4-BE49-F238E27FC236}">
                <a16:creationId xmlns:a16="http://schemas.microsoft.com/office/drawing/2014/main" id="{46ADC6EE-2253-0BA7-5272-DF3616E00ED9}"/>
              </a:ext>
            </a:extLst>
          </p:cNvPr>
          <p:cNvSpPr/>
          <p:nvPr/>
        </p:nvSpPr>
        <p:spPr>
          <a:xfrm>
            <a:off x="6322868" y="5857863"/>
            <a:ext cx="3797995" cy="235433"/>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Rounded Corners 14">
            <a:extLst>
              <a:ext uri="{FF2B5EF4-FFF2-40B4-BE49-F238E27FC236}">
                <a16:creationId xmlns:a16="http://schemas.microsoft.com/office/drawing/2014/main" id="{249538F0-F631-B09F-E6C9-C682D717CE67}"/>
              </a:ext>
            </a:extLst>
          </p:cNvPr>
          <p:cNvSpPr/>
          <p:nvPr/>
        </p:nvSpPr>
        <p:spPr>
          <a:xfrm>
            <a:off x="9619745" y="6286848"/>
            <a:ext cx="1621517" cy="235433"/>
          </a:xfrm>
          <a:prstGeom prst="roundRect">
            <a:avLst/>
          </a:prstGeom>
          <a:solidFill>
            <a:srgbClr val="FFFF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6" name="Graphic 25" descr="End with solid fill">
            <a:hlinkClick r:id="" action="ppaction://hlinkshowjump?jump=nextslide"/>
            <a:extLst>
              <a:ext uri="{FF2B5EF4-FFF2-40B4-BE49-F238E27FC236}">
                <a16:creationId xmlns:a16="http://schemas.microsoft.com/office/drawing/2014/main" id="{3249D303-A01D-1014-DD3A-F099C7E1110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813489" y="6003504"/>
            <a:ext cx="283344" cy="283344"/>
          </a:xfrm>
          <a:prstGeom prst="rect">
            <a:avLst/>
          </a:prstGeom>
        </p:spPr>
      </p:pic>
      <p:sp>
        <p:nvSpPr>
          <p:cNvPr id="2" name="TextBox 1">
            <a:extLst>
              <a:ext uri="{FF2B5EF4-FFF2-40B4-BE49-F238E27FC236}">
                <a16:creationId xmlns:a16="http://schemas.microsoft.com/office/drawing/2014/main" id="{F4A237CC-2195-E9FD-7AE1-FDF61A582236}"/>
              </a:ext>
            </a:extLst>
          </p:cNvPr>
          <p:cNvSpPr txBox="1"/>
          <p:nvPr/>
        </p:nvSpPr>
        <p:spPr>
          <a:xfrm>
            <a:off x="443510" y="765066"/>
            <a:ext cx="11620788" cy="769441"/>
          </a:xfrm>
          <a:prstGeom prst="rect">
            <a:avLst/>
          </a:prstGeom>
          <a:noFill/>
        </p:spPr>
        <p:txBody>
          <a:bodyPr wrap="square" lIns="180000" rtlCol="0">
            <a:spAutoFit/>
          </a:bodyPr>
          <a:lstStyle/>
          <a:p>
            <a:r>
              <a:rPr lang="it-IT" sz="4400" dirty="0" err="1"/>
              <a:t>Accept</a:t>
            </a:r>
            <a:r>
              <a:rPr lang="it-IT" sz="4400" dirty="0"/>
              <a:t> and review</a:t>
            </a:r>
            <a:endParaRPr lang="en-IT" sz="4400" dirty="0"/>
          </a:p>
        </p:txBody>
      </p:sp>
      <p:sp>
        <p:nvSpPr>
          <p:cNvPr id="3" name="Segnaposto numero diapositiva 3">
            <a:extLst>
              <a:ext uri="{FF2B5EF4-FFF2-40B4-BE49-F238E27FC236}">
                <a16:creationId xmlns:a16="http://schemas.microsoft.com/office/drawing/2014/main" id="{038AACCB-E953-0C8B-F77E-E41C8EEE5909}"/>
              </a:ext>
            </a:extLst>
          </p:cNvPr>
          <p:cNvSpPr txBox="1">
            <a:spLocks/>
          </p:cNvSpPr>
          <p:nvPr/>
        </p:nvSpPr>
        <p:spPr>
          <a:xfrm>
            <a:off x="0" y="0"/>
            <a:ext cx="0" cy="0"/>
          </a:xfrm>
        </p:spPr>
        <p:txBody>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CAFCFD2-F10D-4443-A9BC-269EB9127F56}" type="slidenum">
              <a:rPr lang="it-IT" smtClean="0"/>
              <a:pPr/>
              <a:t>6</a:t>
            </a:fld>
            <a:endParaRPr lang="it-IT" dirty="0"/>
          </a:p>
        </p:txBody>
      </p:sp>
      <p:pic>
        <p:nvPicPr>
          <p:cNvPr id="18" name="Graphic 17" descr="Home with solid fill">
            <a:hlinkClick r:id="" action="ppaction://hlinkshowjump?jump=firstslide"/>
            <a:extLst>
              <a:ext uri="{FF2B5EF4-FFF2-40B4-BE49-F238E27FC236}">
                <a16:creationId xmlns:a16="http://schemas.microsoft.com/office/drawing/2014/main" id="{A8B3967E-D15B-CEB7-1295-9D2B6CCB73A2}"/>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6629" y="77729"/>
            <a:ext cx="398943" cy="398943"/>
          </a:xfrm>
          <a:prstGeom prst="rect">
            <a:avLst/>
          </a:prstGeom>
        </p:spPr>
      </p:pic>
      <p:sp>
        <p:nvSpPr>
          <p:cNvPr id="21" name="Rounded Rectangle 34">
            <a:hlinkClick r:id="rId5" action="ppaction://hlinksldjump" highlightClick="1"/>
            <a:extLst>
              <a:ext uri="{FF2B5EF4-FFF2-40B4-BE49-F238E27FC236}">
                <a16:creationId xmlns:a16="http://schemas.microsoft.com/office/drawing/2014/main" id="{A853CE43-F4A9-9239-24F8-35492EBAB6DE}"/>
              </a:ext>
            </a:extLst>
          </p:cNvPr>
          <p:cNvSpPr/>
          <p:nvPr/>
        </p:nvSpPr>
        <p:spPr>
          <a:xfrm>
            <a:off x="6331795" y="150711"/>
            <a:ext cx="910111"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Completion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3" name="Rounded Rectangle 24">
            <a:hlinkClick r:id="rId6" action="ppaction://hlinksldjump" highlightClick="1"/>
            <a:extLst>
              <a:ext uri="{FF2B5EF4-FFF2-40B4-BE49-F238E27FC236}">
                <a16:creationId xmlns:a16="http://schemas.microsoft.com/office/drawing/2014/main" id="{4FC6D3C5-4612-F1A7-87E6-FF3ABED929BA}"/>
              </a:ext>
            </a:extLst>
          </p:cNvPr>
          <p:cNvSpPr/>
          <p:nvPr/>
        </p:nvSpPr>
        <p:spPr>
          <a:xfrm>
            <a:off x="2297114" y="15071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Invitation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5" name="Rounded Rectangle 25">
            <a:hlinkClick r:id="rId7" action="ppaction://hlinksldjump" highlightClick="1"/>
            <a:extLst>
              <a:ext uri="{FF2B5EF4-FFF2-40B4-BE49-F238E27FC236}">
                <a16:creationId xmlns:a16="http://schemas.microsoft.com/office/drawing/2014/main" id="{90B1F4DF-EF0C-DE92-410A-97C31B04E90C}"/>
              </a:ext>
            </a:extLst>
          </p:cNvPr>
          <p:cNvSpPr/>
          <p:nvPr/>
        </p:nvSpPr>
        <p:spPr>
          <a:xfrm>
            <a:off x="3244665" y="65582"/>
            <a:ext cx="910111"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Accept</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and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8" name="Rounded Rectangle 34">
            <a:hlinkClick r:id="rId8" action="ppaction://hlinksldjump" highlightClick="1"/>
            <a:extLst>
              <a:ext uri="{FF2B5EF4-FFF2-40B4-BE49-F238E27FC236}">
                <a16:creationId xmlns:a16="http://schemas.microsoft.com/office/drawing/2014/main" id="{02488E00-F470-529F-AE53-B8B8A0A8ACEF}"/>
              </a:ext>
            </a:extLst>
          </p:cNvPr>
          <p:cNvSpPr/>
          <p:nvPr/>
        </p:nvSpPr>
        <p:spPr>
          <a:xfrm>
            <a:off x="7425183" y="6558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Further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communication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Rounded Rectangle 34">
            <a:hlinkClick r:id="rId9" action="ppaction://hlinksldjump" highlightClick="1"/>
            <a:extLst>
              <a:ext uri="{FF2B5EF4-FFF2-40B4-BE49-F238E27FC236}">
                <a16:creationId xmlns:a16="http://schemas.microsoft.com/office/drawing/2014/main" id="{D2F53C70-4567-B74A-6627-F1480B234C61}"/>
              </a:ext>
            </a:extLst>
          </p:cNvPr>
          <p:cNvSpPr/>
          <p:nvPr/>
        </p:nvSpPr>
        <p:spPr>
          <a:xfrm>
            <a:off x="4346327" y="65582"/>
            <a:ext cx="70347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How to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2" name="Rounded Rectangle 34">
            <a:hlinkClick r:id="rId10" action="ppaction://hlinksldjump" highlightClick="1"/>
            <a:extLst>
              <a:ext uri="{FF2B5EF4-FFF2-40B4-BE49-F238E27FC236}">
                <a16:creationId xmlns:a16="http://schemas.microsoft.com/office/drawing/2014/main" id="{C10C8C93-B26B-7C9C-0671-48AC8E524F6A}"/>
              </a:ext>
            </a:extLst>
          </p:cNvPr>
          <p:cNvSpPr/>
          <p:nvPr/>
        </p:nvSpPr>
        <p:spPr>
          <a:xfrm>
            <a:off x="5241350" y="65582"/>
            <a:ext cx="93810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Download and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4" name="Rounded Rectangle 34">
            <a:hlinkClick r:id="rId11" action="ppaction://hlinksldjump" highlightClick="1"/>
            <a:extLst>
              <a:ext uri="{FF2B5EF4-FFF2-40B4-BE49-F238E27FC236}">
                <a16:creationId xmlns:a16="http://schemas.microsoft.com/office/drawing/2014/main" id="{E5F1BB50-D210-DB9E-0AB3-DA104C5CE43C}"/>
              </a:ext>
            </a:extLst>
          </p:cNvPr>
          <p:cNvSpPr/>
          <p:nvPr/>
        </p:nvSpPr>
        <p:spPr>
          <a:xfrm>
            <a:off x="8616280" y="6558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Update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your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information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6" name="Rounded Rectangle 24">
            <a:hlinkClick r:id="rId12" action="ppaction://hlinksldjump"/>
            <a:extLst>
              <a:ext uri="{FF2B5EF4-FFF2-40B4-BE49-F238E27FC236}">
                <a16:creationId xmlns:a16="http://schemas.microsoft.com/office/drawing/2014/main" id="{DA377CC0-F571-F1C9-093E-3951A20708AB}"/>
              </a:ext>
            </a:extLst>
          </p:cNvPr>
          <p:cNvSpPr/>
          <p:nvPr/>
        </p:nvSpPr>
        <p:spPr>
          <a:xfrm>
            <a:off x="1377381" y="15071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Overview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6930795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CC54B51D-6709-81D7-3254-53555C228D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73967" y="2204864"/>
            <a:ext cx="6895187" cy="3330790"/>
          </a:xfrm>
          <a:prstGeom prst="rect">
            <a:avLst/>
          </a:prstGeom>
          <a:ln w="12700">
            <a:solidFill>
              <a:schemeClr val="tx1">
                <a:lumMod val="50000"/>
                <a:lumOff val="50000"/>
              </a:schemeClr>
            </a:solidFill>
          </a:ln>
        </p:spPr>
      </p:pic>
      <p:sp>
        <p:nvSpPr>
          <p:cNvPr id="12" name="CasellaDiTesto 8">
            <a:extLst>
              <a:ext uri="{FF2B5EF4-FFF2-40B4-BE49-F238E27FC236}">
                <a16:creationId xmlns:a16="http://schemas.microsoft.com/office/drawing/2014/main" id="{6B0BF9F8-14CD-403A-7911-34A211308034}"/>
              </a:ext>
            </a:extLst>
          </p:cNvPr>
          <p:cNvSpPr txBox="1"/>
          <p:nvPr/>
        </p:nvSpPr>
        <p:spPr>
          <a:xfrm>
            <a:off x="481226" y="2204864"/>
            <a:ext cx="3961646" cy="1384995"/>
          </a:xfrm>
          <a:prstGeom prst="rect">
            <a:avLst/>
          </a:prstGeom>
          <a:noFill/>
        </p:spPr>
        <p:txBody>
          <a:bodyPr wrap="square" rtlCol="0" anchor="t">
            <a:spAutoFit/>
          </a:bodyPr>
          <a:lstStyle/>
          <a:p>
            <a:r>
              <a:rPr lang="en-GB" sz="1200" dirty="0">
                <a:latin typeface="Calibri" panose="020F0502020204030204" pitchFamily="34" charset="0"/>
                <a:ea typeface="Calibri" panose="020F0502020204030204" pitchFamily="34" charset="0"/>
                <a:cs typeface="Calibri" panose="020F0502020204030204" pitchFamily="34" charset="0"/>
              </a:rPr>
              <a:t>The </a:t>
            </a:r>
            <a:r>
              <a:rPr lang="en-GB" sz="1200" b="1" dirty="0">
                <a:solidFill>
                  <a:schemeClr val="bg1"/>
                </a:solidFill>
                <a:highlight>
                  <a:srgbClr val="50768B"/>
                </a:highlight>
                <a:latin typeface="Calibri" panose="020F0502020204030204" pitchFamily="34" charset="0"/>
                <a:ea typeface="Calibri" panose="020F0502020204030204" pitchFamily="34" charset="0"/>
                <a:cs typeface="Calibri" panose="020F0502020204030204" pitchFamily="34" charset="0"/>
              </a:rPr>
              <a:t>Guidelines</a:t>
            </a:r>
            <a:r>
              <a:rPr lang="en-GB" sz="1200" dirty="0">
                <a:latin typeface="Calibri" panose="020F0502020204030204" pitchFamily="34" charset="0"/>
                <a:ea typeface="Calibri" panose="020F0502020204030204" pitchFamily="34" charset="0"/>
                <a:cs typeface="Calibri" panose="020F0502020204030204" pitchFamily="34" charset="0"/>
              </a:rPr>
              <a:t> tab will present the journal’s guidelines.</a:t>
            </a:r>
          </a:p>
          <a:p>
            <a:endParaRPr lang="en-GB" sz="1200" dirty="0">
              <a:highlight>
                <a:srgbClr val="FFFF00"/>
              </a:highlight>
              <a:latin typeface="Calibri" panose="020F0502020204030204" pitchFamily="34" charset="0"/>
              <a:ea typeface="Calibri" panose="020F0502020204030204" pitchFamily="34" charset="0"/>
              <a:cs typeface="Calibri" panose="020F0502020204030204" pitchFamily="34" charset="0"/>
            </a:endParaRPr>
          </a:p>
          <a:p>
            <a:endParaRPr lang="en-GB" sz="1200" dirty="0">
              <a:highlight>
                <a:srgbClr val="FFFF00"/>
              </a:highlight>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Should you need additional information please contact us anytime:</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Email: </a:t>
            </a:r>
            <a:r>
              <a:rPr lang="en-GB" sz="1200" dirty="0">
                <a:latin typeface="Calibri" panose="020F0502020204030204" pitchFamily="34" charset="0"/>
                <a:ea typeface="Calibri" panose="020F0502020204030204" pitchFamily="34" charset="0"/>
                <a:cs typeface="Calibri" panose="020F0502020204030204" pitchFamily="34" charset="0"/>
                <a:hlinkClick r:id="rId3"/>
              </a:rPr>
              <a:t>editorial@aboutscience.eu</a:t>
            </a:r>
            <a:endParaRPr lang="en-GB" sz="1200" dirty="0">
              <a:latin typeface="Calibri" panose="020F0502020204030204" pitchFamily="34" charset="0"/>
              <a:ea typeface="Calibri" panose="020F0502020204030204" pitchFamily="34" charset="0"/>
              <a:cs typeface="Calibri" panose="020F0502020204030204" pitchFamily="34" charset="0"/>
            </a:endParaRPr>
          </a:p>
        </p:txBody>
      </p:sp>
      <p:pic>
        <p:nvPicPr>
          <p:cNvPr id="23" name="Graphic 22" descr="End with solid fill">
            <a:hlinkClick r:id="" action="ppaction://hlinkshowjump?jump=nextslide"/>
            <a:extLst>
              <a:ext uri="{FF2B5EF4-FFF2-40B4-BE49-F238E27FC236}">
                <a16:creationId xmlns:a16="http://schemas.microsoft.com/office/drawing/2014/main" id="{C0A50DFF-B25B-B0F1-82BC-E9034F5C7309}"/>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13489" y="6003504"/>
            <a:ext cx="283344" cy="283344"/>
          </a:xfrm>
          <a:prstGeom prst="rect">
            <a:avLst/>
          </a:prstGeom>
        </p:spPr>
      </p:pic>
      <p:sp>
        <p:nvSpPr>
          <p:cNvPr id="2" name="Segnaposto numero diapositiva 3">
            <a:extLst>
              <a:ext uri="{FF2B5EF4-FFF2-40B4-BE49-F238E27FC236}">
                <a16:creationId xmlns:a16="http://schemas.microsoft.com/office/drawing/2014/main" id="{57578F18-CFC8-0D8D-12A6-F1A46C2CDA44}"/>
              </a:ext>
            </a:extLst>
          </p:cNvPr>
          <p:cNvSpPr txBox="1">
            <a:spLocks/>
          </p:cNvSpPr>
          <p:nvPr/>
        </p:nvSpPr>
        <p:spPr>
          <a:xfrm>
            <a:off x="0" y="0"/>
            <a:ext cx="0" cy="0"/>
          </a:xfrm>
        </p:spPr>
        <p:txBody>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CAFCFD2-F10D-4443-A9BC-269EB9127F56}" type="slidenum">
              <a:rPr lang="it-IT" smtClean="0"/>
              <a:pPr/>
              <a:t>7</a:t>
            </a:fld>
            <a:endParaRPr lang="it-IT" dirty="0"/>
          </a:p>
        </p:txBody>
      </p:sp>
      <p:sp>
        <p:nvSpPr>
          <p:cNvPr id="15" name="TextBox 14">
            <a:extLst>
              <a:ext uri="{FF2B5EF4-FFF2-40B4-BE49-F238E27FC236}">
                <a16:creationId xmlns:a16="http://schemas.microsoft.com/office/drawing/2014/main" id="{9B8C4514-FDC1-8B11-2AF6-D4EE52197598}"/>
              </a:ext>
            </a:extLst>
          </p:cNvPr>
          <p:cNvSpPr txBox="1"/>
          <p:nvPr/>
        </p:nvSpPr>
        <p:spPr>
          <a:xfrm>
            <a:off x="443510" y="765066"/>
            <a:ext cx="11620788" cy="769441"/>
          </a:xfrm>
          <a:prstGeom prst="rect">
            <a:avLst/>
          </a:prstGeom>
          <a:noFill/>
        </p:spPr>
        <p:txBody>
          <a:bodyPr wrap="square" lIns="180000" rtlCol="0">
            <a:spAutoFit/>
          </a:bodyPr>
          <a:lstStyle/>
          <a:p>
            <a:r>
              <a:rPr lang="it-IT" sz="4400" dirty="0"/>
              <a:t>How to review</a:t>
            </a:r>
            <a:endParaRPr lang="en-IT" sz="4400" dirty="0"/>
          </a:p>
        </p:txBody>
      </p:sp>
      <p:pic>
        <p:nvPicPr>
          <p:cNvPr id="16" name="Graphic 15" descr="Home with solid fill">
            <a:hlinkClick r:id="" action="ppaction://hlinkshowjump?jump=firstslide"/>
            <a:extLst>
              <a:ext uri="{FF2B5EF4-FFF2-40B4-BE49-F238E27FC236}">
                <a16:creationId xmlns:a16="http://schemas.microsoft.com/office/drawing/2014/main" id="{99DEE9BE-4725-8765-B145-1CF840AE2F4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596629" y="77729"/>
            <a:ext cx="398943" cy="398943"/>
          </a:xfrm>
          <a:prstGeom prst="rect">
            <a:avLst/>
          </a:prstGeom>
        </p:spPr>
      </p:pic>
      <p:sp>
        <p:nvSpPr>
          <p:cNvPr id="18" name="Rounded Rectangle 34">
            <a:hlinkClick r:id="rId6" action="ppaction://hlinksldjump" highlightClick="1"/>
            <a:extLst>
              <a:ext uri="{FF2B5EF4-FFF2-40B4-BE49-F238E27FC236}">
                <a16:creationId xmlns:a16="http://schemas.microsoft.com/office/drawing/2014/main" id="{47C646ED-1AA1-DE18-D39D-A829AAB8AC5F}"/>
              </a:ext>
            </a:extLst>
          </p:cNvPr>
          <p:cNvSpPr/>
          <p:nvPr/>
        </p:nvSpPr>
        <p:spPr>
          <a:xfrm>
            <a:off x="6331795" y="150711"/>
            <a:ext cx="910111"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Completion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0" name="Rounded Rectangle 24">
            <a:hlinkClick r:id="rId7" action="ppaction://hlinksldjump" highlightClick="1"/>
            <a:extLst>
              <a:ext uri="{FF2B5EF4-FFF2-40B4-BE49-F238E27FC236}">
                <a16:creationId xmlns:a16="http://schemas.microsoft.com/office/drawing/2014/main" id="{E5B18D18-A6FC-C90A-AEE5-349A30121667}"/>
              </a:ext>
            </a:extLst>
          </p:cNvPr>
          <p:cNvSpPr/>
          <p:nvPr/>
        </p:nvSpPr>
        <p:spPr>
          <a:xfrm>
            <a:off x="2297114" y="15071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Invitation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2" name="Rounded Rectangle 25">
            <a:hlinkClick r:id="rId8" action="ppaction://hlinksldjump" highlightClick="1"/>
            <a:extLst>
              <a:ext uri="{FF2B5EF4-FFF2-40B4-BE49-F238E27FC236}">
                <a16:creationId xmlns:a16="http://schemas.microsoft.com/office/drawing/2014/main" id="{7DC5F565-18BC-4AE2-8F3F-395DD1B021BF}"/>
              </a:ext>
            </a:extLst>
          </p:cNvPr>
          <p:cNvSpPr/>
          <p:nvPr/>
        </p:nvSpPr>
        <p:spPr>
          <a:xfrm>
            <a:off x="3244665" y="65582"/>
            <a:ext cx="910111"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Accept</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and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5" name="Rounded Rectangle 34">
            <a:hlinkClick r:id="rId9" action="ppaction://hlinksldjump" highlightClick="1"/>
            <a:extLst>
              <a:ext uri="{FF2B5EF4-FFF2-40B4-BE49-F238E27FC236}">
                <a16:creationId xmlns:a16="http://schemas.microsoft.com/office/drawing/2014/main" id="{CC45D830-3324-74F2-EED6-C239348299BE}"/>
              </a:ext>
            </a:extLst>
          </p:cNvPr>
          <p:cNvSpPr/>
          <p:nvPr/>
        </p:nvSpPr>
        <p:spPr>
          <a:xfrm>
            <a:off x="7425183" y="6558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Further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communication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Rounded Rectangle 34">
            <a:hlinkClick r:id="rId10" action="ppaction://hlinksldjump" highlightClick="1"/>
            <a:extLst>
              <a:ext uri="{FF2B5EF4-FFF2-40B4-BE49-F238E27FC236}">
                <a16:creationId xmlns:a16="http://schemas.microsoft.com/office/drawing/2014/main" id="{096F8A68-C3DF-2A2B-C8D1-CAC98C489C2A}"/>
              </a:ext>
            </a:extLst>
          </p:cNvPr>
          <p:cNvSpPr/>
          <p:nvPr/>
        </p:nvSpPr>
        <p:spPr>
          <a:xfrm>
            <a:off x="4346327" y="65582"/>
            <a:ext cx="70347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How to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9" name="Rounded Rectangle 34">
            <a:hlinkClick r:id="rId11" action="ppaction://hlinksldjump" highlightClick="1"/>
            <a:extLst>
              <a:ext uri="{FF2B5EF4-FFF2-40B4-BE49-F238E27FC236}">
                <a16:creationId xmlns:a16="http://schemas.microsoft.com/office/drawing/2014/main" id="{9A2670CE-EE33-CC83-301E-055ECB1C1074}"/>
              </a:ext>
            </a:extLst>
          </p:cNvPr>
          <p:cNvSpPr/>
          <p:nvPr/>
        </p:nvSpPr>
        <p:spPr>
          <a:xfrm>
            <a:off x="5241350" y="65582"/>
            <a:ext cx="93810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Download and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1" name="Rounded Rectangle 34">
            <a:hlinkClick r:id="rId12" action="ppaction://hlinksldjump" highlightClick="1"/>
            <a:extLst>
              <a:ext uri="{FF2B5EF4-FFF2-40B4-BE49-F238E27FC236}">
                <a16:creationId xmlns:a16="http://schemas.microsoft.com/office/drawing/2014/main" id="{F5A15E12-613B-EE7C-86CB-21B641CA7A6F}"/>
              </a:ext>
            </a:extLst>
          </p:cNvPr>
          <p:cNvSpPr/>
          <p:nvPr/>
        </p:nvSpPr>
        <p:spPr>
          <a:xfrm>
            <a:off x="8616280" y="6558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Update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your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information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3" name="Rounded Rectangle 24">
            <a:hlinkClick r:id="rId13" action="ppaction://hlinksldjump"/>
            <a:extLst>
              <a:ext uri="{FF2B5EF4-FFF2-40B4-BE49-F238E27FC236}">
                <a16:creationId xmlns:a16="http://schemas.microsoft.com/office/drawing/2014/main" id="{50E23E32-3539-DFFD-98BB-EB1D4476DE7F}"/>
              </a:ext>
            </a:extLst>
          </p:cNvPr>
          <p:cNvSpPr/>
          <p:nvPr/>
        </p:nvSpPr>
        <p:spPr>
          <a:xfrm>
            <a:off x="1377381" y="15071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Overview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873057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AB7844-21F2-61C7-8317-2CCD1C6BD0DE}"/>
            </a:ext>
          </a:extLst>
        </p:cNvPr>
        <p:cNvGrpSpPr/>
        <p:nvPr/>
      </p:nvGrpSpPr>
      <p:grpSpPr>
        <a:xfrm>
          <a:off x="0" y="0"/>
          <a:ext cx="0" cy="0"/>
          <a:chOff x="0" y="0"/>
          <a:chExt cx="0" cy="0"/>
        </a:xfrm>
      </p:grpSpPr>
      <p:sp>
        <p:nvSpPr>
          <p:cNvPr id="17" name="CasellaDiTesto 8">
            <a:extLst>
              <a:ext uri="{FF2B5EF4-FFF2-40B4-BE49-F238E27FC236}">
                <a16:creationId xmlns:a16="http://schemas.microsoft.com/office/drawing/2014/main" id="{36ACCDF1-A78E-E280-D716-D89574C7E2F1}"/>
              </a:ext>
            </a:extLst>
          </p:cNvPr>
          <p:cNvSpPr txBox="1"/>
          <p:nvPr/>
        </p:nvSpPr>
        <p:spPr>
          <a:xfrm>
            <a:off x="536258" y="1803680"/>
            <a:ext cx="4556101" cy="4154984"/>
          </a:xfrm>
          <a:prstGeom prst="rect">
            <a:avLst/>
          </a:prstGeom>
          <a:noFill/>
        </p:spPr>
        <p:txBody>
          <a:bodyPr wrap="square" rtlCol="0" anchor="t">
            <a:spAutoFit/>
          </a:bodyPr>
          <a:lstStyle/>
          <a:p>
            <a:r>
              <a:rPr lang="en-GB" sz="1200" dirty="0">
                <a:latin typeface="Calibri" panose="020F0502020204030204" pitchFamily="34" charset="0"/>
                <a:ea typeface="Calibri" panose="020F0502020204030204" pitchFamily="34" charset="0"/>
                <a:cs typeface="Calibri" panose="020F0502020204030204" pitchFamily="34" charset="0"/>
              </a:rPr>
              <a:t>The </a:t>
            </a:r>
            <a:r>
              <a:rPr lang="en-GB" sz="1200" b="1" dirty="0">
                <a:solidFill>
                  <a:schemeClr val="bg1"/>
                </a:solidFill>
                <a:highlight>
                  <a:srgbClr val="50768B"/>
                </a:highlight>
                <a:latin typeface="Calibri" panose="020F0502020204030204" pitchFamily="34" charset="0"/>
                <a:ea typeface="Calibri" panose="020F0502020204030204" pitchFamily="34" charset="0"/>
                <a:cs typeface="Calibri" panose="020F0502020204030204" pitchFamily="34" charset="0"/>
              </a:rPr>
              <a:t>Download &amp; Review </a:t>
            </a:r>
            <a:r>
              <a:rPr lang="en-GB" sz="1200" dirty="0">
                <a:latin typeface="Calibri" panose="020F0502020204030204" pitchFamily="34" charset="0"/>
                <a:ea typeface="Calibri" panose="020F0502020204030204" pitchFamily="34" charset="0"/>
                <a:cs typeface="Calibri" panose="020F0502020204030204" pitchFamily="34" charset="0"/>
              </a:rPr>
              <a:t>tab will enable you to download all review files and will present the review form to use to submit your comments. You will find a manuscript for peer review file, a similarity report and additional files relevant to the peer review process.</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The review form consists of </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Rating card</a:t>
            </a:r>
          </a:p>
          <a:p>
            <a:r>
              <a:rPr lang="en-GB" sz="1200" dirty="0">
                <a:latin typeface="Calibri" panose="020F0502020204030204" pitchFamily="34" charset="0"/>
                <a:ea typeface="Calibri" panose="020F0502020204030204" pitchFamily="34" charset="0"/>
                <a:cs typeface="Calibri" panose="020F0502020204030204" pitchFamily="34" charset="0"/>
              </a:rPr>
              <a:t>Comments to Authors</a:t>
            </a:r>
          </a:p>
          <a:p>
            <a:r>
              <a:rPr lang="en-GB" sz="1200" dirty="0">
                <a:latin typeface="Calibri" panose="020F0502020204030204" pitchFamily="34" charset="0"/>
                <a:ea typeface="Calibri" panose="020F0502020204030204" pitchFamily="34" charset="0"/>
                <a:cs typeface="Calibri" panose="020F0502020204030204" pitchFamily="34" charset="0"/>
              </a:rPr>
              <a:t>Confidential comments to Editor</a:t>
            </a:r>
          </a:p>
          <a:p>
            <a:r>
              <a:rPr lang="en-GB" sz="1200" dirty="0">
                <a:latin typeface="Calibri" panose="020F0502020204030204" pitchFamily="34" charset="0"/>
                <a:ea typeface="Calibri" panose="020F0502020204030204" pitchFamily="34" charset="0"/>
                <a:cs typeface="Calibri" panose="020F0502020204030204" pitchFamily="34" charset="0"/>
              </a:rPr>
              <a:t>Space for optional review comments</a:t>
            </a:r>
          </a:p>
          <a:p>
            <a:r>
              <a:rPr lang="en-GB" sz="1200" dirty="0">
                <a:latin typeface="Calibri" panose="020F0502020204030204" pitchFamily="34" charset="0"/>
                <a:ea typeface="Calibri" panose="020F0502020204030204" pitchFamily="34" charset="0"/>
                <a:cs typeface="Calibri" panose="020F0502020204030204" pitchFamily="34" charset="0"/>
              </a:rPr>
              <a:t>Your recommendation</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Enter comment to the authors and confidential comments for the Editor in the appropriate space provided.  Comments for the authors will be included in the decision letter.  You may like to upload a file for reviewers, although we recommend that you list your comments in the box provided.</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You will be presented with a final confirmation before submitting your review to the journal. Once you have submitted your review, you can no longer make any changes.</a:t>
            </a:r>
          </a:p>
        </p:txBody>
      </p:sp>
      <p:pic>
        <p:nvPicPr>
          <p:cNvPr id="19" name="Picture 18">
            <a:extLst>
              <a:ext uri="{FF2B5EF4-FFF2-40B4-BE49-F238E27FC236}">
                <a16:creationId xmlns:a16="http://schemas.microsoft.com/office/drawing/2014/main" id="{3A6CFA63-97DF-0D45-4001-D6B53A4D1D43}"/>
              </a:ext>
            </a:extLst>
          </p:cNvPr>
          <p:cNvPicPr>
            <a:picLocks noChangeAspect="1"/>
          </p:cNvPicPr>
          <p:nvPr/>
        </p:nvPicPr>
        <p:blipFill>
          <a:blip r:embed="rId2">
            <a:extLst>
              <a:ext uri="{28A0092B-C50C-407E-A947-70E740481C1C}">
                <a14:useLocalDpi xmlns:a14="http://schemas.microsoft.com/office/drawing/2010/main" val="0"/>
              </a:ext>
            </a:extLst>
          </a:blip>
          <a:srcRect l="2414" t="1" r="1608" b="61579"/>
          <a:stretch>
            <a:fillRect/>
          </a:stretch>
        </p:blipFill>
        <p:spPr>
          <a:xfrm>
            <a:off x="5807947" y="1254997"/>
            <a:ext cx="4798683" cy="1369152"/>
          </a:xfrm>
          <a:prstGeom prst="rect">
            <a:avLst/>
          </a:prstGeom>
          <a:ln w="12700">
            <a:noFill/>
          </a:ln>
        </p:spPr>
      </p:pic>
      <p:sp>
        <p:nvSpPr>
          <p:cNvPr id="20" name="Rectangle 19">
            <a:extLst>
              <a:ext uri="{FF2B5EF4-FFF2-40B4-BE49-F238E27FC236}">
                <a16:creationId xmlns:a16="http://schemas.microsoft.com/office/drawing/2014/main" id="{C964E613-067A-98F8-0112-6F87FAC954CF}"/>
              </a:ext>
            </a:extLst>
          </p:cNvPr>
          <p:cNvSpPr/>
          <p:nvPr/>
        </p:nvSpPr>
        <p:spPr>
          <a:xfrm>
            <a:off x="6540496" y="3475300"/>
            <a:ext cx="276994" cy="20545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Picture 22">
            <a:extLst>
              <a:ext uri="{FF2B5EF4-FFF2-40B4-BE49-F238E27FC236}">
                <a16:creationId xmlns:a16="http://schemas.microsoft.com/office/drawing/2014/main" id="{956A2DD0-AB0E-D1B9-26F5-FA4A3D07034B}"/>
              </a:ext>
            </a:extLst>
          </p:cNvPr>
          <p:cNvPicPr>
            <a:picLocks noChangeAspect="1"/>
          </p:cNvPicPr>
          <p:nvPr/>
        </p:nvPicPr>
        <p:blipFill>
          <a:blip r:embed="rId3">
            <a:extLst>
              <a:ext uri="{28A0092B-C50C-407E-A947-70E740481C1C}">
                <a14:useLocalDpi xmlns:a14="http://schemas.microsoft.com/office/drawing/2010/main" val="0"/>
              </a:ext>
            </a:extLst>
          </a:blip>
          <a:srcRect l="1841" r="2181"/>
          <a:stretch>
            <a:fillRect/>
          </a:stretch>
        </p:blipFill>
        <p:spPr>
          <a:xfrm>
            <a:off x="5807948" y="2544151"/>
            <a:ext cx="4798682" cy="2515158"/>
          </a:xfrm>
          <a:prstGeom prst="rect">
            <a:avLst/>
          </a:prstGeom>
          <a:ln>
            <a:noFill/>
          </a:ln>
        </p:spPr>
      </p:pic>
      <p:pic>
        <p:nvPicPr>
          <p:cNvPr id="24" name="Picture 23">
            <a:extLst>
              <a:ext uri="{FF2B5EF4-FFF2-40B4-BE49-F238E27FC236}">
                <a16:creationId xmlns:a16="http://schemas.microsoft.com/office/drawing/2014/main" id="{0265D949-DA0D-3E50-0371-3025D90DAFD0}"/>
              </a:ext>
            </a:extLst>
          </p:cNvPr>
          <p:cNvPicPr>
            <a:picLocks noChangeAspect="1"/>
          </p:cNvPicPr>
          <p:nvPr/>
        </p:nvPicPr>
        <p:blipFill>
          <a:blip r:embed="rId4">
            <a:extLst>
              <a:ext uri="{28A0092B-C50C-407E-A947-70E740481C1C}">
                <a14:useLocalDpi xmlns:a14="http://schemas.microsoft.com/office/drawing/2010/main" val="0"/>
              </a:ext>
            </a:extLst>
          </a:blip>
          <a:srcRect l="2654" t="5624" r="3506" b="5813"/>
          <a:stretch>
            <a:fillRect/>
          </a:stretch>
        </p:blipFill>
        <p:spPr>
          <a:xfrm>
            <a:off x="6064569" y="5180347"/>
            <a:ext cx="2585776" cy="899652"/>
          </a:xfrm>
          <a:prstGeom prst="rect">
            <a:avLst/>
          </a:prstGeom>
          <a:ln w="12700">
            <a:solidFill>
              <a:schemeClr val="tx1">
                <a:lumMod val="50000"/>
                <a:lumOff val="50000"/>
              </a:schemeClr>
            </a:solidFill>
          </a:ln>
        </p:spPr>
      </p:pic>
      <p:sp>
        <p:nvSpPr>
          <p:cNvPr id="25" name="Rectangle: Rounded Corners 24">
            <a:extLst>
              <a:ext uri="{FF2B5EF4-FFF2-40B4-BE49-F238E27FC236}">
                <a16:creationId xmlns:a16="http://schemas.microsoft.com/office/drawing/2014/main" id="{4D65911B-1C43-CBA6-9E80-1BA8B4B4B90E}"/>
              </a:ext>
            </a:extLst>
          </p:cNvPr>
          <p:cNvSpPr/>
          <p:nvPr/>
        </p:nvSpPr>
        <p:spPr>
          <a:xfrm>
            <a:off x="6064569" y="5180347"/>
            <a:ext cx="2585776" cy="899652"/>
          </a:xfrm>
          <a:prstGeom prst="roundRect">
            <a:avLst/>
          </a:prstGeom>
          <a:solidFill>
            <a:srgbClr val="FFFF00">
              <a:alpha val="2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Rounded Corners 25">
            <a:extLst>
              <a:ext uri="{FF2B5EF4-FFF2-40B4-BE49-F238E27FC236}">
                <a16:creationId xmlns:a16="http://schemas.microsoft.com/office/drawing/2014/main" id="{D66FB079-F603-939F-981E-1E4966D0E252}"/>
              </a:ext>
            </a:extLst>
          </p:cNvPr>
          <p:cNvSpPr/>
          <p:nvPr/>
        </p:nvSpPr>
        <p:spPr>
          <a:xfrm>
            <a:off x="8855351" y="4739124"/>
            <a:ext cx="806496" cy="281733"/>
          </a:xfrm>
          <a:prstGeom prst="round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8" name="Straight Arrow Connector 27">
            <a:extLst>
              <a:ext uri="{FF2B5EF4-FFF2-40B4-BE49-F238E27FC236}">
                <a16:creationId xmlns:a16="http://schemas.microsoft.com/office/drawing/2014/main" id="{07C2BD62-4FDB-0A76-6170-AF5E9702DD38}"/>
              </a:ext>
            </a:extLst>
          </p:cNvPr>
          <p:cNvCxnSpPr>
            <a:stCxn id="26" idx="2"/>
          </p:cNvCxnSpPr>
          <p:nvPr/>
        </p:nvCxnSpPr>
        <p:spPr>
          <a:xfrm flipH="1">
            <a:off x="8169310" y="5020857"/>
            <a:ext cx="1089289" cy="787090"/>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37" name="Graphic 36" descr="End with solid fill">
            <a:hlinkClick r:id="" action="ppaction://hlinkshowjump?jump=nextslide"/>
            <a:extLst>
              <a:ext uri="{FF2B5EF4-FFF2-40B4-BE49-F238E27FC236}">
                <a16:creationId xmlns:a16="http://schemas.microsoft.com/office/drawing/2014/main" id="{D9B639E9-C612-5E6C-589A-5D6C5D69FA7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10813489" y="6003504"/>
            <a:ext cx="283344" cy="283344"/>
          </a:xfrm>
          <a:prstGeom prst="rect">
            <a:avLst/>
          </a:prstGeom>
        </p:spPr>
      </p:pic>
      <p:sp>
        <p:nvSpPr>
          <p:cNvPr id="2" name="Segnaposto numero diapositiva 3">
            <a:extLst>
              <a:ext uri="{FF2B5EF4-FFF2-40B4-BE49-F238E27FC236}">
                <a16:creationId xmlns:a16="http://schemas.microsoft.com/office/drawing/2014/main" id="{6D1CAAA6-343E-7F78-22FF-9FF154A7AC2C}"/>
              </a:ext>
            </a:extLst>
          </p:cNvPr>
          <p:cNvSpPr txBox="1">
            <a:spLocks/>
          </p:cNvSpPr>
          <p:nvPr/>
        </p:nvSpPr>
        <p:spPr>
          <a:xfrm>
            <a:off x="0" y="0"/>
            <a:ext cx="0" cy="0"/>
          </a:xfrm>
        </p:spPr>
        <p:txBody>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CAFCFD2-F10D-4443-A9BC-269EB9127F56}" type="slidenum">
              <a:rPr lang="it-IT" smtClean="0"/>
              <a:pPr/>
              <a:t>8</a:t>
            </a:fld>
            <a:endParaRPr lang="it-IT" dirty="0"/>
          </a:p>
        </p:txBody>
      </p:sp>
      <p:sp>
        <p:nvSpPr>
          <p:cNvPr id="13" name="TextBox 12">
            <a:extLst>
              <a:ext uri="{FF2B5EF4-FFF2-40B4-BE49-F238E27FC236}">
                <a16:creationId xmlns:a16="http://schemas.microsoft.com/office/drawing/2014/main" id="{27A61473-4CC2-66C0-E1D3-C74C7AA5284A}"/>
              </a:ext>
            </a:extLst>
          </p:cNvPr>
          <p:cNvSpPr txBox="1"/>
          <p:nvPr/>
        </p:nvSpPr>
        <p:spPr>
          <a:xfrm>
            <a:off x="443510" y="765066"/>
            <a:ext cx="11620788" cy="769441"/>
          </a:xfrm>
          <a:prstGeom prst="rect">
            <a:avLst/>
          </a:prstGeom>
          <a:noFill/>
        </p:spPr>
        <p:txBody>
          <a:bodyPr wrap="square" lIns="180000" rtlCol="0">
            <a:spAutoFit/>
          </a:bodyPr>
          <a:lstStyle/>
          <a:p>
            <a:r>
              <a:rPr lang="it-IT" sz="4400" dirty="0"/>
              <a:t>Download and review</a:t>
            </a:r>
            <a:endParaRPr lang="en-IT" sz="4400" dirty="0"/>
          </a:p>
        </p:txBody>
      </p:sp>
      <p:pic>
        <p:nvPicPr>
          <p:cNvPr id="14" name="Graphic 13" descr="Home with solid fill">
            <a:hlinkClick r:id="" action="ppaction://hlinkshowjump?jump=firstslide"/>
            <a:extLst>
              <a:ext uri="{FF2B5EF4-FFF2-40B4-BE49-F238E27FC236}">
                <a16:creationId xmlns:a16="http://schemas.microsoft.com/office/drawing/2014/main" id="{6F82C0C4-48C8-F189-81B4-29DF022B6F81}"/>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96629" y="77729"/>
            <a:ext cx="398943" cy="398943"/>
          </a:xfrm>
          <a:prstGeom prst="rect">
            <a:avLst/>
          </a:prstGeom>
        </p:spPr>
      </p:pic>
      <p:sp>
        <p:nvSpPr>
          <p:cNvPr id="16" name="Rounded Rectangle 34">
            <a:hlinkClick r:id="rId7" action="ppaction://hlinksldjump" highlightClick="1"/>
            <a:extLst>
              <a:ext uri="{FF2B5EF4-FFF2-40B4-BE49-F238E27FC236}">
                <a16:creationId xmlns:a16="http://schemas.microsoft.com/office/drawing/2014/main" id="{7E1293F2-4928-C091-927C-8388B922743D}"/>
              </a:ext>
            </a:extLst>
          </p:cNvPr>
          <p:cNvSpPr/>
          <p:nvPr/>
        </p:nvSpPr>
        <p:spPr>
          <a:xfrm>
            <a:off x="6331795" y="150711"/>
            <a:ext cx="910111"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Completion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1" name="Rounded Rectangle 24">
            <a:hlinkClick r:id="rId8" action="ppaction://hlinksldjump" highlightClick="1"/>
            <a:extLst>
              <a:ext uri="{FF2B5EF4-FFF2-40B4-BE49-F238E27FC236}">
                <a16:creationId xmlns:a16="http://schemas.microsoft.com/office/drawing/2014/main" id="{424E2139-4B17-4C20-54C8-A1AF34E419CA}"/>
              </a:ext>
            </a:extLst>
          </p:cNvPr>
          <p:cNvSpPr/>
          <p:nvPr/>
        </p:nvSpPr>
        <p:spPr>
          <a:xfrm>
            <a:off x="2297114" y="15071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Invitation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Rounded Rectangle 25">
            <a:hlinkClick r:id="rId9" action="ppaction://hlinksldjump" highlightClick="1"/>
            <a:extLst>
              <a:ext uri="{FF2B5EF4-FFF2-40B4-BE49-F238E27FC236}">
                <a16:creationId xmlns:a16="http://schemas.microsoft.com/office/drawing/2014/main" id="{0C6CA54B-960D-861E-DDC4-360468B28820}"/>
              </a:ext>
            </a:extLst>
          </p:cNvPr>
          <p:cNvSpPr/>
          <p:nvPr/>
        </p:nvSpPr>
        <p:spPr>
          <a:xfrm>
            <a:off x="3244665" y="65582"/>
            <a:ext cx="910111"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Accept</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and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0" name="Rounded Rectangle 34">
            <a:hlinkClick r:id="rId10" action="ppaction://hlinksldjump" highlightClick="1"/>
            <a:extLst>
              <a:ext uri="{FF2B5EF4-FFF2-40B4-BE49-F238E27FC236}">
                <a16:creationId xmlns:a16="http://schemas.microsoft.com/office/drawing/2014/main" id="{8F4E9F6A-1579-208B-0E4D-5EF3512FA4CF}"/>
              </a:ext>
            </a:extLst>
          </p:cNvPr>
          <p:cNvSpPr/>
          <p:nvPr/>
        </p:nvSpPr>
        <p:spPr>
          <a:xfrm>
            <a:off x="7425183" y="6558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Further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communication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2" name="Rounded Rectangle 34">
            <a:hlinkClick r:id="rId11" action="ppaction://hlinksldjump" highlightClick="1"/>
            <a:extLst>
              <a:ext uri="{FF2B5EF4-FFF2-40B4-BE49-F238E27FC236}">
                <a16:creationId xmlns:a16="http://schemas.microsoft.com/office/drawing/2014/main" id="{B4DC9C8E-BEC8-D38F-FB63-83C260527D1F}"/>
              </a:ext>
            </a:extLst>
          </p:cNvPr>
          <p:cNvSpPr/>
          <p:nvPr/>
        </p:nvSpPr>
        <p:spPr>
          <a:xfrm>
            <a:off x="4346327" y="65582"/>
            <a:ext cx="70347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How to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4" name="Rounded Rectangle 34">
            <a:hlinkClick r:id="rId12" action="ppaction://hlinksldjump" highlightClick="1"/>
            <a:extLst>
              <a:ext uri="{FF2B5EF4-FFF2-40B4-BE49-F238E27FC236}">
                <a16:creationId xmlns:a16="http://schemas.microsoft.com/office/drawing/2014/main" id="{2EAB58DF-E7A9-5396-686A-E70B3200F174}"/>
              </a:ext>
            </a:extLst>
          </p:cNvPr>
          <p:cNvSpPr/>
          <p:nvPr/>
        </p:nvSpPr>
        <p:spPr>
          <a:xfrm>
            <a:off x="5241350" y="65582"/>
            <a:ext cx="93810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Download and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6" name="Rounded Rectangle 34">
            <a:hlinkClick r:id="rId13" action="ppaction://hlinksldjump" highlightClick="1"/>
            <a:extLst>
              <a:ext uri="{FF2B5EF4-FFF2-40B4-BE49-F238E27FC236}">
                <a16:creationId xmlns:a16="http://schemas.microsoft.com/office/drawing/2014/main" id="{75CBC84C-A75F-D6DD-0737-F59DD738AEF0}"/>
              </a:ext>
            </a:extLst>
          </p:cNvPr>
          <p:cNvSpPr/>
          <p:nvPr/>
        </p:nvSpPr>
        <p:spPr>
          <a:xfrm>
            <a:off x="8616280" y="6558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Update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your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information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9" name="Rounded Rectangle 24">
            <a:hlinkClick r:id="rId14" action="ppaction://hlinksldjump"/>
            <a:extLst>
              <a:ext uri="{FF2B5EF4-FFF2-40B4-BE49-F238E27FC236}">
                <a16:creationId xmlns:a16="http://schemas.microsoft.com/office/drawing/2014/main" id="{3B93B63F-A48A-E292-C3CC-5DDDD282D4B4}"/>
              </a:ext>
            </a:extLst>
          </p:cNvPr>
          <p:cNvSpPr/>
          <p:nvPr/>
        </p:nvSpPr>
        <p:spPr>
          <a:xfrm>
            <a:off x="1377381" y="15071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Overview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1289038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Graphic 30" descr="End with solid fill">
            <a:hlinkClick r:id="" action="ppaction://hlinkshowjump?jump=nextslide"/>
            <a:extLst>
              <a:ext uri="{FF2B5EF4-FFF2-40B4-BE49-F238E27FC236}">
                <a16:creationId xmlns:a16="http://schemas.microsoft.com/office/drawing/2014/main" id="{C0CDB709-3401-F99F-C933-FB52C628EA3C}"/>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813489" y="6003504"/>
            <a:ext cx="283344" cy="283344"/>
          </a:xfrm>
          <a:prstGeom prst="rect">
            <a:avLst/>
          </a:prstGeom>
        </p:spPr>
      </p:pic>
      <p:sp>
        <p:nvSpPr>
          <p:cNvPr id="2" name="Segnaposto numero diapositiva 3">
            <a:extLst>
              <a:ext uri="{FF2B5EF4-FFF2-40B4-BE49-F238E27FC236}">
                <a16:creationId xmlns:a16="http://schemas.microsoft.com/office/drawing/2014/main" id="{39C74DEE-611D-0C52-705F-692FD0C43929}"/>
              </a:ext>
            </a:extLst>
          </p:cNvPr>
          <p:cNvSpPr txBox="1">
            <a:spLocks/>
          </p:cNvSpPr>
          <p:nvPr/>
        </p:nvSpPr>
        <p:spPr>
          <a:xfrm>
            <a:off x="0" y="0"/>
            <a:ext cx="0" cy="0"/>
          </a:xfrm>
        </p:spPr>
        <p:txBody>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CAFCFD2-F10D-4443-A9BC-269EB9127F56}" type="slidenum">
              <a:rPr lang="it-IT" smtClean="0"/>
              <a:pPr/>
              <a:t>9</a:t>
            </a:fld>
            <a:endParaRPr lang="it-IT" dirty="0"/>
          </a:p>
        </p:txBody>
      </p:sp>
      <p:pic>
        <p:nvPicPr>
          <p:cNvPr id="13" name="Picture 12">
            <a:extLst>
              <a:ext uri="{FF2B5EF4-FFF2-40B4-BE49-F238E27FC236}">
                <a16:creationId xmlns:a16="http://schemas.microsoft.com/office/drawing/2014/main" id="{EB0CCAF9-3FF7-F3B4-31C2-DF88010AB79B}"/>
              </a:ext>
            </a:extLst>
          </p:cNvPr>
          <p:cNvPicPr>
            <a:picLocks noChangeAspect="1"/>
          </p:cNvPicPr>
          <p:nvPr/>
        </p:nvPicPr>
        <p:blipFill>
          <a:blip r:embed="rId3"/>
          <a:stretch>
            <a:fillRect/>
          </a:stretch>
        </p:blipFill>
        <p:spPr>
          <a:xfrm>
            <a:off x="506056" y="3048750"/>
            <a:ext cx="7562572" cy="3238098"/>
          </a:xfrm>
          <a:prstGeom prst="rect">
            <a:avLst/>
          </a:prstGeom>
        </p:spPr>
      </p:pic>
      <p:sp>
        <p:nvSpPr>
          <p:cNvPr id="18" name="Rectangle: Rounded Corners 17">
            <a:extLst>
              <a:ext uri="{FF2B5EF4-FFF2-40B4-BE49-F238E27FC236}">
                <a16:creationId xmlns:a16="http://schemas.microsoft.com/office/drawing/2014/main" id="{4850DE6D-6938-93F5-4E0A-3398BB00E668}"/>
              </a:ext>
            </a:extLst>
          </p:cNvPr>
          <p:cNvSpPr/>
          <p:nvPr/>
        </p:nvSpPr>
        <p:spPr>
          <a:xfrm>
            <a:off x="6993287" y="5229200"/>
            <a:ext cx="956046" cy="347498"/>
          </a:xfrm>
          <a:prstGeom prst="roundRect">
            <a:avLst>
              <a:gd name="adj" fmla="val 41766"/>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asellaDiTesto 8">
            <a:extLst>
              <a:ext uri="{FF2B5EF4-FFF2-40B4-BE49-F238E27FC236}">
                <a16:creationId xmlns:a16="http://schemas.microsoft.com/office/drawing/2014/main" id="{1107E2DD-1412-1BAF-E47D-888BE1602DA1}"/>
              </a:ext>
            </a:extLst>
          </p:cNvPr>
          <p:cNvSpPr txBox="1"/>
          <p:nvPr/>
        </p:nvSpPr>
        <p:spPr>
          <a:xfrm>
            <a:off x="506056" y="1668811"/>
            <a:ext cx="9488444" cy="1200329"/>
          </a:xfrm>
          <a:prstGeom prst="rect">
            <a:avLst/>
          </a:prstGeom>
          <a:noFill/>
        </p:spPr>
        <p:txBody>
          <a:bodyPr wrap="square" rtlCol="0" anchor="t">
            <a:spAutoFit/>
          </a:bodyPr>
          <a:lstStyle/>
          <a:p>
            <a:r>
              <a:rPr lang="en-GB" sz="1200" dirty="0">
                <a:latin typeface="Calibri" panose="020F0502020204030204" pitchFamily="34" charset="0"/>
                <a:ea typeface="Calibri" panose="020F0502020204030204" pitchFamily="34" charset="0"/>
                <a:cs typeface="Calibri" panose="020F0502020204030204" pitchFamily="34" charset="0"/>
              </a:rPr>
              <a:t>The tab </a:t>
            </a:r>
            <a:r>
              <a:rPr lang="en-GB" sz="1200" b="1" dirty="0">
                <a:solidFill>
                  <a:schemeClr val="bg1"/>
                </a:solidFill>
                <a:highlight>
                  <a:srgbClr val="50768B"/>
                </a:highlight>
                <a:latin typeface="Calibri" panose="020F0502020204030204" pitchFamily="34" charset="0"/>
                <a:ea typeface="Calibri" panose="020F0502020204030204" pitchFamily="34" charset="0"/>
                <a:cs typeface="Calibri" panose="020F0502020204030204" pitchFamily="34" charset="0"/>
              </a:rPr>
              <a:t>Completion</a:t>
            </a:r>
            <a:r>
              <a:rPr lang="en-GB" sz="1200" dirty="0">
                <a:latin typeface="Calibri" panose="020F0502020204030204" pitchFamily="34" charset="0"/>
                <a:ea typeface="Calibri" panose="020F0502020204030204" pitchFamily="34" charset="0"/>
                <a:cs typeface="Calibri" panose="020F0502020204030204" pitchFamily="34" charset="0"/>
              </a:rPr>
              <a:t> is a final confirmation screen you will be presented once you have submitted your review. At this point you can no longer make any changes to your comments.</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You will find your completed assignment in the left hand side menu, where they will also be visible once the Editor has made a final decision.</a:t>
            </a:r>
          </a:p>
          <a:p>
            <a:endParaRPr lang="en-GB" sz="1200" dirty="0">
              <a:latin typeface="Calibri" panose="020F0502020204030204" pitchFamily="34" charset="0"/>
              <a:ea typeface="Calibri" panose="020F0502020204030204" pitchFamily="34" charset="0"/>
              <a:cs typeface="Calibri" panose="020F0502020204030204" pitchFamily="34" charset="0"/>
            </a:endParaRPr>
          </a:p>
          <a:p>
            <a:r>
              <a:rPr lang="en-GB" sz="1200" dirty="0">
                <a:latin typeface="Calibri" panose="020F0502020204030204" pitchFamily="34" charset="0"/>
                <a:ea typeface="Calibri" panose="020F0502020204030204" pitchFamily="34" charset="0"/>
                <a:cs typeface="Calibri" panose="020F0502020204030204" pitchFamily="34" charset="0"/>
              </a:rPr>
              <a:t>Should you need to share additional information  with the journal at this point, use the button “Add discussion”.</a:t>
            </a:r>
          </a:p>
        </p:txBody>
      </p:sp>
      <p:sp>
        <p:nvSpPr>
          <p:cNvPr id="17" name="TextBox 16">
            <a:extLst>
              <a:ext uri="{FF2B5EF4-FFF2-40B4-BE49-F238E27FC236}">
                <a16:creationId xmlns:a16="http://schemas.microsoft.com/office/drawing/2014/main" id="{FF77430E-A54A-AA73-8F15-F13AF26D0A39}"/>
              </a:ext>
            </a:extLst>
          </p:cNvPr>
          <p:cNvSpPr txBox="1"/>
          <p:nvPr/>
        </p:nvSpPr>
        <p:spPr>
          <a:xfrm>
            <a:off x="443510" y="765066"/>
            <a:ext cx="11620788" cy="769441"/>
          </a:xfrm>
          <a:prstGeom prst="rect">
            <a:avLst/>
          </a:prstGeom>
          <a:noFill/>
        </p:spPr>
        <p:txBody>
          <a:bodyPr wrap="square" lIns="180000" rtlCol="0">
            <a:spAutoFit/>
          </a:bodyPr>
          <a:lstStyle/>
          <a:p>
            <a:r>
              <a:rPr lang="it-IT" sz="4400" dirty="0" err="1"/>
              <a:t>Completion</a:t>
            </a:r>
            <a:endParaRPr lang="en-IT" sz="4400" dirty="0"/>
          </a:p>
        </p:txBody>
      </p:sp>
      <p:pic>
        <p:nvPicPr>
          <p:cNvPr id="14" name="Graphic 13" descr="Home with solid fill">
            <a:hlinkClick r:id="" action="ppaction://hlinkshowjump?jump=firstslide"/>
            <a:extLst>
              <a:ext uri="{FF2B5EF4-FFF2-40B4-BE49-F238E27FC236}">
                <a16:creationId xmlns:a16="http://schemas.microsoft.com/office/drawing/2014/main" id="{AAC2C480-7318-FB30-BEE9-876E73C543B7}"/>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96629" y="77729"/>
            <a:ext cx="398943" cy="398943"/>
          </a:xfrm>
          <a:prstGeom prst="rect">
            <a:avLst/>
          </a:prstGeom>
        </p:spPr>
      </p:pic>
      <p:sp>
        <p:nvSpPr>
          <p:cNvPr id="19" name="Rounded Rectangle 34">
            <a:hlinkClick r:id="rId5" action="ppaction://hlinksldjump" highlightClick="1"/>
            <a:extLst>
              <a:ext uri="{FF2B5EF4-FFF2-40B4-BE49-F238E27FC236}">
                <a16:creationId xmlns:a16="http://schemas.microsoft.com/office/drawing/2014/main" id="{78788B3E-14AF-D5D5-9A69-612A331BC4E2}"/>
              </a:ext>
            </a:extLst>
          </p:cNvPr>
          <p:cNvSpPr/>
          <p:nvPr/>
        </p:nvSpPr>
        <p:spPr>
          <a:xfrm>
            <a:off x="6331795" y="150711"/>
            <a:ext cx="910111"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Completion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1" name="Rounded Rectangle 24">
            <a:hlinkClick r:id="rId6" action="ppaction://hlinksldjump" highlightClick="1"/>
            <a:extLst>
              <a:ext uri="{FF2B5EF4-FFF2-40B4-BE49-F238E27FC236}">
                <a16:creationId xmlns:a16="http://schemas.microsoft.com/office/drawing/2014/main" id="{E2C67F3F-4D29-7246-E166-55566784C712}"/>
              </a:ext>
            </a:extLst>
          </p:cNvPr>
          <p:cNvSpPr/>
          <p:nvPr/>
        </p:nvSpPr>
        <p:spPr>
          <a:xfrm>
            <a:off x="2297114" y="15071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Invitation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3" name="Rounded Rectangle 25">
            <a:hlinkClick r:id="rId7" action="ppaction://hlinksldjump" highlightClick="1"/>
            <a:extLst>
              <a:ext uri="{FF2B5EF4-FFF2-40B4-BE49-F238E27FC236}">
                <a16:creationId xmlns:a16="http://schemas.microsoft.com/office/drawing/2014/main" id="{B01E4B7F-C875-EF32-7533-3522B940066B}"/>
              </a:ext>
            </a:extLst>
          </p:cNvPr>
          <p:cNvSpPr/>
          <p:nvPr/>
        </p:nvSpPr>
        <p:spPr>
          <a:xfrm>
            <a:off x="3244665" y="65582"/>
            <a:ext cx="910111"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Accept</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and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5" name="Rounded Rectangle 34">
            <a:hlinkClick r:id="rId8" action="ppaction://hlinksldjump" highlightClick="1"/>
            <a:extLst>
              <a:ext uri="{FF2B5EF4-FFF2-40B4-BE49-F238E27FC236}">
                <a16:creationId xmlns:a16="http://schemas.microsoft.com/office/drawing/2014/main" id="{C4A4306D-EA1B-28A4-0498-199B103119CD}"/>
              </a:ext>
            </a:extLst>
          </p:cNvPr>
          <p:cNvSpPr/>
          <p:nvPr/>
        </p:nvSpPr>
        <p:spPr>
          <a:xfrm>
            <a:off x="7425183" y="6558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Further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communication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7" name="Rounded Rectangle 34">
            <a:hlinkClick r:id="rId9" action="ppaction://hlinksldjump" highlightClick="1"/>
            <a:extLst>
              <a:ext uri="{FF2B5EF4-FFF2-40B4-BE49-F238E27FC236}">
                <a16:creationId xmlns:a16="http://schemas.microsoft.com/office/drawing/2014/main" id="{B038384A-9451-6368-9B52-19713409EBB7}"/>
              </a:ext>
            </a:extLst>
          </p:cNvPr>
          <p:cNvSpPr/>
          <p:nvPr/>
        </p:nvSpPr>
        <p:spPr>
          <a:xfrm>
            <a:off x="4346327" y="65582"/>
            <a:ext cx="70347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How to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9" name="Rounded Rectangle 34">
            <a:hlinkClick r:id="rId10" action="ppaction://hlinksldjump" highlightClick="1"/>
            <a:extLst>
              <a:ext uri="{FF2B5EF4-FFF2-40B4-BE49-F238E27FC236}">
                <a16:creationId xmlns:a16="http://schemas.microsoft.com/office/drawing/2014/main" id="{8C67DB8D-6C66-BD50-2BA1-6BD81207ACC2}"/>
              </a:ext>
            </a:extLst>
          </p:cNvPr>
          <p:cNvSpPr/>
          <p:nvPr/>
        </p:nvSpPr>
        <p:spPr>
          <a:xfrm>
            <a:off x="5241350" y="65582"/>
            <a:ext cx="938102"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Download and review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2" name="Rounded Rectangle 34">
            <a:hlinkClick r:id="rId11" action="ppaction://hlinksldjump" highlightClick="1"/>
            <a:extLst>
              <a:ext uri="{FF2B5EF4-FFF2-40B4-BE49-F238E27FC236}">
                <a16:creationId xmlns:a16="http://schemas.microsoft.com/office/drawing/2014/main" id="{11EFD653-AFED-C3B8-3F22-F7289FC1B026}"/>
              </a:ext>
            </a:extLst>
          </p:cNvPr>
          <p:cNvSpPr/>
          <p:nvPr/>
        </p:nvSpPr>
        <p:spPr>
          <a:xfrm>
            <a:off x="8616280" y="65582"/>
            <a:ext cx="1041384" cy="461175"/>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Update </a:t>
            </a: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your</a:t>
            </a:r>
            <a:r>
              <a:rPr lang="it-IT" sz="1000" b="1" dirty="0">
                <a:solidFill>
                  <a:schemeClr val="bg1"/>
                </a:solidFill>
                <a:latin typeface="Calibri" panose="020F0502020204030204" pitchFamily="34" charset="0"/>
                <a:ea typeface="Calibri" panose="020F0502020204030204" pitchFamily="34" charset="0"/>
                <a:cs typeface="Calibri" panose="020F0502020204030204" pitchFamily="34" charset="0"/>
              </a:rPr>
              <a:t> information</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4" name="Rounded Rectangle 24">
            <a:hlinkClick r:id="rId12" action="ppaction://hlinksldjump"/>
            <a:extLst>
              <a:ext uri="{FF2B5EF4-FFF2-40B4-BE49-F238E27FC236}">
                <a16:creationId xmlns:a16="http://schemas.microsoft.com/office/drawing/2014/main" id="{8DFE0446-B25F-4354-AC87-EDD3F4647CE0}"/>
              </a:ext>
            </a:extLst>
          </p:cNvPr>
          <p:cNvSpPr/>
          <p:nvPr/>
        </p:nvSpPr>
        <p:spPr>
          <a:xfrm>
            <a:off x="1377381" y="150711"/>
            <a:ext cx="756000" cy="290916"/>
          </a:xfrm>
          <a:prstGeom prst="roundRect">
            <a:avLst/>
          </a:prstGeom>
          <a:noFill/>
          <a:ln>
            <a:noFill/>
          </a:ln>
          <a:effectLst/>
        </p:spPr>
        <p:style>
          <a:lnRef idx="1">
            <a:schemeClr val="accent1"/>
          </a:lnRef>
          <a:fillRef idx="3">
            <a:schemeClr val="accent1"/>
          </a:fillRef>
          <a:effectRef idx="2">
            <a:schemeClr val="accent1"/>
          </a:effectRef>
          <a:fontRef idx="minor">
            <a:schemeClr val="lt1"/>
          </a:fontRef>
        </p:style>
        <p:txBody>
          <a:bodyPr wrap="square" lIns="54000" tIns="54000" rIns="54000" bIns="54000" rtlCol="0" anchor="ctr">
            <a:spAutoFit/>
          </a:bodyPr>
          <a:lstStyle/>
          <a:p>
            <a:pPr algn="ctr"/>
            <a:r>
              <a:rPr lang="it-IT" sz="1000" b="1" dirty="0" err="1">
                <a:solidFill>
                  <a:schemeClr val="bg1"/>
                </a:solidFill>
                <a:latin typeface="Calibri" panose="020F0502020204030204" pitchFamily="34" charset="0"/>
                <a:ea typeface="Calibri" panose="020F0502020204030204" pitchFamily="34" charset="0"/>
                <a:cs typeface="Calibri" panose="020F0502020204030204" pitchFamily="34" charset="0"/>
              </a:rPr>
              <a:t>Overview</a:t>
            </a:r>
            <a:endParaRPr lang="en-IT" sz="10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50478305"/>
      </p:ext>
    </p:extLst>
  </p:cSld>
  <p:clrMapOvr>
    <a:masterClrMapping/>
  </p:clrMapOvr>
</p:sld>
</file>

<file path=ppt/theme/theme1.xml><?xml version="1.0" encoding="utf-8"?>
<a:theme xmlns:a="http://schemas.openxmlformats.org/drawingml/2006/main" name="Tema di Office">
  <a:themeElements>
    <a:clrScheme name="Personalizzato 1">
      <a:dk1>
        <a:srgbClr val="1A1A1A"/>
      </a:dk1>
      <a:lt1>
        <a:sysClr val="window" lastClr="FFFFFF"/>
      </a:lt1>
      <a:dk2>
        <a:srgbClr val="1A1A1A"/>
      </a:dk2>
      <a:lt2>
        <a:srgbClr val="EEECE1"/>
      </a:lt2>
      <a:accent1>
        <a:srgbClr val="3B6AB1"/>
      </a:accent1>
      <a:accent2>
        <a:srgbClr val="94BFFF"/>
      </a:accent2>
      <a:accent3>
        <a:srgbClr val="D8D8D8"/>
      </a:accent3>
      <a:accent4>
        <a:srgbClr val="BFBFBF"/>
      </a:accent4>
      <a:accent5>
        <a:srgbClr val="A5A5A5"/>
      </a:accent5>
      <a:accent6>
        <a:srgbClr val="3F3F3F"/>
      </a:accent6>
      <a:hlink>
        <a:srgbClr val="3B6AB1"/>
      </a:hlink>
      <a:folHlink>
        <a:srgbClr val="3B6AB1"/>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emplate AboutScience 2024 [Sola lettura]" id="{1FFA21DC-7F1D-49C7-A550-4D22B5590ED2}" vid="{C142FAAD-15BD-45CE-ADF5-D3A47E0A6B6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ec4a2910-c2dc-438f-b58c-f181e8bee36a">
      <Terms xmlns="http://schemas.microsoft.com/office/infopath/2007/PartnerControls"/>
    </lcf76f155ced4ddcb4097134ff3c332f>
    <TaxCatchAll xmlns="aa04236e-fcda-4da2-bda4-90fe7b87c82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91BEE88E8B99F479BEED4D556673D57" ma:contentTypeVersion="13" ma:contentTypeDescription="Create a new document." ma:contentTypeScope="" ma:versionID="201ef389e757323665bc1cf482afc821">
  <xsd:schema xmlns:xsd="http://www.w3.org/2001/XMLSchema" xmlns:xs="http://www.w3.org/2001/XMLSchema" xmlns:p="http://schemas.microsoft.com/office/2006/metadata/properties" xmlns:ns2="ec4a2910-c2dc-438f-b58c-f181e8bee36a" xmlns:ns3="aa04236e-fcda-4da2-bda4-90fe7b87c823" targetNamespace="http://schemas.microsoft.com/office/2006/metadata/properties" ma:root="true" ma:fieldsID="a466463a9ad687eea661ea130c92ca8b" ns2:_="" ns3:_="">
    <xsd:import namespace="ec4a2910-c2dc-438f-b58c-f181e8bee36a"/>
    <xsd:import namespace="aa04236e-fcda-4da2-bda4-90fe7b87c82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c4a2910-c2dc-438f-b58c-f181e8bee3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3adb420e-c586-4fe2-a2c7-144d6dae80a8"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aa04236e-fcda-4da2-bda4-90fe7b87c823"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ed41305-087b-4f0b-8904-45374357cf41}" ma:internalName="TaxCatchAll" ma:showField="CatchAllData" ma:web="aa04236e-fcda-4da2-bda4-90fe7b87c82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06D9C94-760E-45E5-9E63-4F6351050853}">
  <ds:schemaRefs>
    <ds:schemaRef ds:uri="http://schemas.microsoft.com/office/2006/metadata/properties"/>
    <ds:schemaRef ds:uri="http://schemas.microsoft.com/office/infopath/2007/PartnerControls"/>
    <ds:schemaRef ds:uri="ec4a2910-c2dc-438f-b58c-f181e8bee36a"/>
    <ds:schemaRef ds:uri="aa04236e-fcda-4da2-bda4-90fe7b87c823"/>
  </ds:schemaRefs>
</ds:datastoreItem>
</file>

<file path=customXml/itemProps2.xml><?xml version="1.0" encoding="utf-8"?>
<ds:datastoreItem xmlns:ds="http://schemas.openxmlformats.org/officeDocument/2006/customXml" ds:itemID="{649976D4-E771-4F55-B87D-674EDD3236A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c4a2910-c2dc-438f-b58c-f181e8bee36a"/>
    <ds:schemaRef ds:uri="aa04236e-fcda-4da2-bda4-90fe7b87c82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03EDB02-356A-4E25-93AD-0F2D5C50775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_Template AboutScience 2024</Template>
  <TotalTime>88</TotalTime>
  <Words>1377</Words>
  <Application>Microsoft Office PowerPoint</Application>
  <PresentationFormat>Widescreen</PresentationFormat>
  <Paragraphs>258</Paragraphs>
  <Slides>11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Verdana</vt:lpstr>
      <vt:lpstr>Tema di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Lucia Steele</dc:creator>
  <cp:lastModifiedBy>Lucia Steele</cp:lastModifiedBy>
  <cp:revision>14</cp:revision>
  <dcterms:created xsi:type="dcterms:W3CDTF">2026-02-03T15:22:35Z</dcterms:created>
  <dcterms:modified xsi:type="dcterms:W3CDTF">2026-07-07T12:19:24Z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0x010100391BEE88E8B99F479BEED4D556673D57</vt:lpwstr>
  </property>
  <property fmtid="{D5CDD505-2E9C-101B-9397-08002B2CF9AE}" pid="3" name="MediaServiceImageTags">
    <vt:lpwstr/>
  </property>
</Properties>
</file>