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2" r:id="rId5"/>
    <p:sldId id="260" r:id="rId6"/>
    <p:sldId id="258" r:id="rId7"/>
    <p:sldId id="259" r:id="rId8"/>
    <p:sldId id="264" r:id="rId9"/>
    <p:sldId id="265" r:id="rId10"/>
    <p:sldId id="266" r:id="rId11"/>
    <p:sldId id="267"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68B"/>
    <a:srgbClr val="48566B"/>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7FACB-9CA8-5153-A190-0030915D4B21}" v="4" dt="2026-03-02T14:07:1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82" autoAdjust="0"/>
  </p:normalViewPr>
  <p:slideViewPr>
    <p:cSldViewPr>
      <p:cViewPr varScale="1">
        <p:scale>
          <a:sx n="78" d="100"/>
          <a:sy n="78" d="100"/>
        </p:scale>
        <p:origin x="762"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BD3F443-9389-43FD-BA00-DB1BF5AFC8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B3A392-721D-47C4-8493-9AE9E52DBC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62BCD-9A42-4734-8B77-77A71F19A69A}" type="datetimeFigureOut">
              <a:rPr lang="it-IT" smtClean="0"/>
              <a:t>02/03/2026</a:t>
            </a:fld>
            <a:endParaRPr lang="it-IT"/>
          </a:p>
        </p:txBody>
      </p:sp>
      <p:sp>
        <p:nvSpPr>
          <p:cNvPr id="4" name="Segnaposto piè di pagina 3">
            <a:extLst>
              <a:ext uri="{FF2B5EF4-FFF2-40B4-BE49-F238E27FC236}">
                <a16:creationId xmlns:a16="http://schemas.microsoft.com/office/drawing/2014/main" id="{53592880-6FF8-4AA4-B048-1B94613E55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199DAD7-A626-4F7D-B526-BCCD3CF880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DA432-748B-4903-BFBF-B26C662386E1}" type="slidenum">
              <a:rPr lang="it-IT" smtClean="0"/>
              <a:t>‹#›</a:t>
            </a:fld>
            <a:endParaRPr lang="it-IT"/>
          </a:p>
        </p:txBody>
      </p:sp>
    </p:spTree>
    <p:extLst>
      <p:ext uri="{BB962C8B-B14F-4D97-AF65-F5344CB8AC3E}">
        <p14:creationId xmlns:p14="http://schemas.microsoft.com/office/powerpoint/2010/main" val="408166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F1BDF-8067-4D53-9A36-249EC96E8E79}" type="datetimeFigureOut">
              <a:rPr lang="it-IT" smtClean="0"/>
              <a:t>02/03/2026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B736B-647A-4DFE-97D5-39CAFBE4C366}" type="slidenum">
              <a:rPr lang="it-IT" smtClean="0"/>
              <a:t>‹#›</a:t>
            </a:fld>
            <a:endParaRPr lang="it-IT"/>
          </a:p>
        </p:txBody>
      </p:sp>
    </p:spTree>
    <p:extLst>
      <p:ext uri="{BB962C8B-B14F-4D97-AF65-F5344CB8AC3E}">
        <p14:creationId xmlns:p14="http://schemas.microsoft.com/office/powerpoint/2010/main" val="376146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aboutscience.eu/"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C1062365-111C-4704-954E-9C0746081461}"/>
              </a:ext>
            </a:extLst>
          </p:cNvPr>
          <p:cNvSpPr>
            <a:spLocks noGrp="1"/>
          </p:cNvSpPr>
          <p:nvPr>
            <p:ph type="title" hasCustomPrompt="1"/>
          </p:nvPr>
        </p:nvSpPr>
        <p:spPr>
          <a:xfrm>
            <a:off x="623392" y="3284984"/>
            <a:ext cx="8928992" cy="1143000"/>
          </a:xfrm>
          <a:prstGeom prst="rect">
            <a:avLst/>
          </a:prstGeom>
        </p:spPr>
        <p:txBody>
          <a:bodyPr>
            <a:normAutofit/>
          </a:bodyPr>
          <a:lstStyle>
            <a:lvl1pPr algn="l">
              <a:defRPr sz="4000" b="0">
                <a:solidFill>
                  <a:schemeClr val="bg1"/>
                </a:solidFill>
              </a:defRPr>
            </a:lvl1pPr>
          </a:lstStyle>
          <a:p>
            <a:r>
              <a:rPr lang="it-IT" dirty="0"/>
              <a:t>Copertina</a:t>
            </a:r>
          </a:p>
        </p:txBody>
      </p:sp>
      <p:sp>
        <p:nvSpPr>
          <p:cNvPr id="3" name="Segnaposto piè di pagina 4">
            <a:hlinkClick r:id="rId3"/>
            <a:extLst>
              <a:ext uri="{FF2B5EF4-FFF2-40B4-BE49-F238E27FC236}">
                <a16:creationId xmlns:a16="http://schemas.microsoft.com/office/drawing/2014/main" id="{83DBF7FA-DB7B-A478-49F0-BA68ADBEE753}"/>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4684F615-E0C9-419F-A208-A27171A2042F}"/>
              </a:ext>
            </a:extLst>
          </p:cNvPr>
          <p:cNvSpPr>
            <a:spLocks noGrp="1"/>
          </p:cNvSpPr>
          <p:nvPr>
            <p:ph type="pic" sz="quarter" idx="29"/>
          </p:nvPr>
        </p:nvSpPr>
        <p:spPr>
          <a:xfrm>
            <a:off x="609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1" name="Segnaposto immagine 9">
            <a:extLst>
              <a:ext uri="{FF2B5EF4-FFF2-40B4-BE49-F238E27FC236}">
                <a16:creationId xmlns:a16="http://schemas.microsoft.com/office/drawing/2014/main" id="{7B927B95-8A3B-40CC-B88B-47AFC0C82ACE}"/>
              </a:ext>
            </a:extLst>
          </p:cNvPr>
          <p:cNvSpPr>
            <a:spLocks noGrp="1"/>
          </p:cNvSpPr>
          <p:nvPr>
            <p:ph type="pic" sz="quarter" idx="30"/>
          </p:nvPr>
        </p:nvSpPr>
        <p:spPr>
          <a:xfrm>
            <a:off x="6197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2" name="Titolo 1">
            <a:extLst>
              <a:ext uri="{FF2B5EF4-FFF2-40B4-BE49-F238E27FC236}">
                <a16:creationId xmlns:a16="http://schemas.microsoft.com/office/drawing/2014/main" id="{34554A57-49BF-4D9B-967B-1E1CDB33B66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6" name="Segnaposto testo 2">
            <a:extLst>
              <a:ext uri="{FF2B5EF4-FFF2-40B4-BE49-F238E27FC236}">
                <a16:creationId xmlns:a16="http://schemas.microsoft.com/office/drawing/2014/main" id="{F44E5788-A137-463E-B78B-D96836115822}"/>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6855172C-C7B8-4F7C-5765-CC534AB16FBB}"/>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3981AB57-AA42-A797-6B88-DE376D31B833}"/>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494316E6-62E3-C9AC-3C52-5819F745440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ronto immagini">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Segnaposto testo 4"/>
          <p:cNvSpPr>
            <a:spLocks noGrp="1"/>
          </p:cNvSpPr>
          <p:nvPr>
            <p:ph type="body" sz="quarter" idx="3"/>
          </p:nvPr>
        </p:nvSpPr>
        <p:spPr>
          <a:xfrm>
            <a:off x="6193369" y="1535113"/>
            <a:ext cx="5389033"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egnaposto immagine 11">
            <a:extLst>
              <a:ext uri="{FF2B5EF4-FFF2-40B4-BE49-F238E27FC236}">
                <a16:creationId xmlns:a16="http://schemas.microsoft.com/office/drawing/2014/main" id="{38CC43B6-7B87-4F30-9EF7-6B8347A71C98}"/>
              </a:ext>
            </a:extLst>
          </p:cNvPr>
          <p:cNvSpPr>
            <a:spLocks noGrp="1"/>
          </p:cNvSpPr>
          <p:nvPr>
            <p:ph type="pic" sz="quarter" idx="29"/>
          </p:nvPr>
        </p:nvSpPr>
        <p:spPr>
          <a:xfrm>
            <a:off x="609600"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dirty="0"/>
          </a:p>
        </p:txBody>
      </p:sp>
      <p:sp>
        <p:nvSpPr>
          <p:cNvPr id="13" name="Segnaposto immagine 11">
            <a:extLst>
              <a:ext uri="{FF2B5EF4-FFF2-40B4-BE49-F238E27FC236}">
                <a16:creationId xmlns:a16="http://schemas.microsoft.com/office/drawing/2014/main" id="{945BB608-1496-4CF1-B2CD-9604FC73EB17}"/>
              </a:ext>
            </a:extLst>
          </p:cNvPr>
          <p:cNvSpPr>
            <a:spLocks noGrp="1"/>
          </p:cNvSpPr>
          <p:nvPr>
            <p:ph type="pic" sz="quarter" idx="30"/>
          </p:nvPr>
        </p:nvSpPr>
        <p:spPr>
          <a:xfrm>
            <a:off x="6187779"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0" name="Rettangolo 9">
            <a:hlinkClick r:id="rId2"/>
            <a:extLst>
              <a:ext uri="{FF2B5EF4-FFF2-40B4-BE49-F238E27FC236}">
                <a16:creationId xmlns:a16="http://schemas.microsoft.com/office/drawing/2014/main" id="{0C862287-4D91-9B0A-C5BA-19763C23DDF6}"/>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hlinkClick r:id="rId3"/>
            <a:extLst>
              <a:ext uri="{FF2B5EF4-FFF2-40B4-BE49-F238E27FC236}">
                <a16:creationId xmlns:a16="http://schemas.microsoft.com/office/drawing/2014/main" id="{5C36B144-B748-0FDD-DFFF-E2F43A1547D5}"/>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22767E49-3C74-5875-3B71-DD36F91E47B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testo 2">
            <a:extLst>
              <a:ext uri="{FF2B5EF4-FFF2-40B4-BE49-F238E27FC236}">
                <a16:creationId xmlns:a16="http://schemas.microsoft.com/office/drawing/2014/main" id="{2D21E80B-7DDE-8525-771C-BF78F28B627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Segnaposto piè di pagina 4">
            <a:hlinkClick r:id="rId4"/>
            <a:extLst>
              <a:ext uri="{FF2B5EF4-FFF2-40B4-BE49-F238E27FC236}">
                <a16:creationId xmlns:a16="http://schemas.microsoft.com/office/drawing/2014/main" id="{172AB6C5-83E8-5547-B96C-37A6D509E5C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agine con didascalia laterale">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09602" y="1435103"/>
            <a:ext cx="4011084" cy="4691063"/>
          </a:xfrm>
          <a:prstGeom prst="rect">
            <a:avLst/>
          </a:prstGeo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egnaposto immagine 9">
            <a:extLst>
              <a:ext uri="{FF2B5EF4-FFF2-40B4-BE49-F238E27FC236}">
                <a16:creationId xmlns:a16="http://schemas.microsoft.com/office/drawing/2014/main" id="{14A7CCBB-0D5C-40D4-A174-46ABFDB5B9EF}"/>
              </a:ext>
            </a:extLst>
          </p:cNvPr>
          <p:cNvSpPr>
            <a:spLocks noGrp="1"/>
          </p:cNvSpPr>
          <p:nvPr>
            <p:ph type="pic" sz="quarter" idx="29"/>
          </p:nvPr>
        </p:nvSpPr>
        <p:spPr>
          <a:xfrm>
            <a:off x="4751917" y="1435103"/>
            <a:ext cx="6830483" cy="4691063"/>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7" name="Rettangolo 6">
            <a:hlinkClick r:id="rId2"/>
            <a:extLst>
              <a:ext uri="{FF2B5EF4-FFF2-40B4-BE49-F238E27FC236}">
                <a16:creationId xmlns:a16="http://schemas.microsoft.com/office/drawing/2014/main" id="{F46E6356-644A-D403-F959-C28D723E2C4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1E59AF58-9DCF-E355-3867-6783D21D6FB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98C11C-423D-D89D-6DB6-AF7E48CF0C72}"/>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54946455-35DE-4874-DF6F-12AEFEE1339B}"/>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10F06A8C-0E83-BE92-3418-FEA860130D10}"/>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ctr"/>
          <a:lstStyle>
            <a:lvl1pPr algn="l">
              <a:defRPr sz="1800" b="1">
                <a:solidFill>
                  <a:schemeClr val="tx1">
                    <a:lumMod val="95000"/>
                    <a:lumOff val="5000"/>
                  </a:schemeClr>
                </a:solidFill>
              </a:defRPr>
            </a:lvl1pPr>
          </a:lstStyle>
          <a:p>
            <a:r>
              <a:rPr lang="en-US"/>
              <a:t>Click to edit Master title style</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Segnaposto testo 3"/>
          <p:cNvSpPr>
            <a:spLocks noGrp="1"/>
          </p:cNvSpPr>
          <p:nvPr>
            <p:ph type="body" sz="half" idx="2" hasCustomPrompt="1"/>
          </p:nvPr>
        </p:nvSpPr>
        <p:spPr>
          <a:xfrm>
            <a:off x="2389717" y="5367338"/>
            <a:ext cx="7315200" cy="804862"/>
          </a:xfrm>
          <a:prstGeom prst="rect">
            <a:avLst/>
          </a:prstGeom>
        </p:spPr>
        <p:txBody>
          <a:bodyPr anchor="ct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
        <p:nvSpPr>
          <p:cNvPr id="7" name="Rettangolo 6">
            <a:hlinkClick r:id="rId2"/>
            <a:extLst>
              <a:ext uri="{FF2B5EF4-FFF2-40B4-BE49-F238E27FC236}">
                <a16:creationId xmlns:a16="http://schemas.microsoft.com/office/drawing/2014/main" id="{F5423E86-16A4-7580-4900-503A59B7C16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D8CF2C11-6AEC-70EE-FD76-040FFBF7622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testo 2">
            <a:extLst>
              <a:ext uri="{FF2B5EF4-FFF2-40B4-BE49-F238E27FC236}">
                <a16:creationId xmlns:a16="http://schemas.microsoft.com/office/drawing/2014/main" id="{19C1574D-D9FD-68F8-25D7-E50A38F89A0F}"/>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10" name="Segnaposto piè di pagina 4">
            <a:hlinkClick r:id="rId4"/>
            <a:extLst>
              <a:ext uri="{FF2B5EF4-FFF2-40B4-BE49-F238E27FC236}">
                <a16:creationId xmlns:a16="http://schemas.microsoft.com/office/drawing/2014/main" id="{91A7B681-3F16-78B2-45D9-FF4A781FC18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02.03.2026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60842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02.03.2026</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234582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02.03.2026</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9769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 Singola colonna">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3CBEFD02-6695-4971-90CE-03F77484C388}"/>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8" name="Segnaposto testo 6">
            <a:extLst>
              <a:ext uri="{FF2B5EF4-FFF2-40B4-BE49-F238E27FC236}">
                <a16:creationId xmlns:a16="http://schemas.microsoft.com/office/drawing/2014/main" id="{E24DB0B9-EC44-4BEB-B8E1-58F2D450847F}"/>
              </a:ext>
            </a:extLst>
          </p:cNvPr>
          <p:cNvSpPr>
            <a:spLocks noGrp="1"/>
          </p:cNvSpPr>
          <p:nvPr>
            <p:ph type="body" sz="quarter" idx="13" hasCustomPrompt="1"/>
          </p:nvPr>
        </p:nvSpPr>
        <p:spPr>
          <a:xfrm>
            <a:off x="609600" y="1268760"/>
            <a:ext cx="10972800" cy="5040660"/>
          </a:xfrm>
          <a:prstGeom prst="rect">
            <a:avLst/>
          </a:prstGeom>
        </p:spPr>
        <p:txBody>
          <a:bodyPr numCol="1"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baseline="0" smtClean="0">
                <a:solidFill>
                  <a:schemeClr val="tx1">
                    <a:lumMod val="95000"/>
                    <a:lumOff val="5000"/>
                  </a:schemeClr>
                </a:solidFill>
                <a:effectLst/>
                <a:latin typeface="+mj-lt"/>
                <a:cs typeface="Arial" panose="020B0604020202020204" pitchFamily="34" charset="0"/>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3" name="Segnaposto testo 2">
            <a:extLst>
              <a:ext uri="{FF2B5EF4-FFF2-40B4-BE49-F238E27FC236}">
                <a16:creationId xmlns:a16="http://schemas.microsoft.com/office/drawing/2014/main" id="{80BF872A-2E28-4D39-A799-EF464F40C29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Rettangolo 5">
            <a:hlinkClick r:id="rId2"/>
            <a:extLst>
              <a:ext uri="{FF2B5EF4-FFF2-40B4-BE49-F238E27FC236}">
                <a16:creationId xmlns:a16="http://schemas.microsoft.com/office/drawing/2014/main" id="{8B0317C4-3304-0D75-0C9D-84F414C4837D}"/>
              </a:ext>
            </a:extLst>
          </p:cNvPr>
          <p:cNvSpPr/>
          <p:nvPr userDrawn="1"/>
        </p:nvSpPr>
        <p:spPr>
          <a:xfrm>
            <a:off x="10056440" y="0"/>
            <a:ext cx="472616"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9" name="Rettangolo 8">
            <a:hlinkClick r:id="rId3"/>
            <a:extLst>
              <a:ext uri="{FF2B5EF4-FFF2-40B4-BE49-F238E27FC236}">
                <a16:creationId xmlns:a16="http://schemas.microsoft.com/office/drawing/2014/main" id="{F0A836B3-6AF8-B3DC-42A4-AD2CF37587B4}"/>
              </a:ext>
            </a:extLst>
          </p:cNvPr>
          <p:cNvSpPr/>
          <p:nvPr userDrawn="1"/>
        </p:nvSpPr>
        <p:spPr>
          <a:xfrm>
            <a:off x="10624539" y="1"/>
            <a:ext cx="1567461"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4" name="Segnaposto piè di pagina 4">
            <a:hlinkClick r:id="rId4"/>
            <a:extLst>
              <a:ext uri="{FF2B5EF4-FFF2-40B4-BE49-F238E27FC236}">
                <a16:creationId xmlns:a16="http://schemas.microsoft.com/office/drawing/2014/main" id="{E179C96E-3E3D-BF2B-B305-A507DC84891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4152713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 Due colonn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B93D64F-0F30-4558-A22C-5FB25FA62F24}"/>
              </a:ext>
            </a:extLst>
          </p:cNvPr>
          <p:cNvSpPr>
            <a:spLocks noGrp="1"/>
          </p:cNvSpPr>
          <p:nvPr>
            <p:ph type="body" sz="quarter" idx="13" hasCustomPrompt="1"/>
          </p:nvPr>
        </p:nvSpPr>
        <p:spPr>
          <a:xfrm>
            <a:off x="609600" y="1268760"/>
            <a:ext cx="10972800" cy="50405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66FF3A7E-F3CC-CEFC-CF83-92415AE1EDB2}"/>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33DF9FFA-1DAE-03C9-975A-08A068075E5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90C1586-B9D0-7FA6-4BE5-F39AFC36337B}"/>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F5C30C77-1418-971A-B339-545F0DCDAB2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485C9AB5-2652-A57B-CE89-A9C775BDD5D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9517259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 Tre colonne">
    <p:spTree>
      <p:nvGrpSpPr>
        <p:cNvPr id="1" name=""/>
        <p:cNvGrpSpPr/>
        <p:nvPr/>
      </p:nvGrpSpPr>
      <p:grpSpPr>
        <a:xfrm>
          <a:off x="0" y="0"/>
          <a:ext cx="0" cy="0"/>
          <a:chOff x="0" y="0"/>
          <a:chExt cx="0" cy="0"/>
        </a:xfrm>
      </p:grpSpPr>
      <p:sp>
        <p:nvSpPr>
          <p:cNvPr id="6" name="Segnaposto testo 6">
            <a:extLst>
              <a:ext uri="{FF2B5EF4-FFF2-40B4-BE49-F238E27FC236}">
                <a16:creationId xmlns:a16="http://schemas.microsoft.com/office/drawing/2014/main" id="{5A8B0D78-63D2-4394-B15D-A3BFDABC8CBC}"/>
              </a:ext>
            </a:extLst>
          </p:cNvPr>
          <p:cNvSpPr>
            <a:spLocks noGrp="1"/>
          </p:cNvSpPr>
          <p:nvPr>
            <p:ph type="body" sz="quarter" idx="13" hasCustomPrompt="1"/>
          </p:nvPr>
        </p:nvSpPr>
        <p:spPr>
          <a:xfrm>
            <a:off x="609600" y="1268760"/>
            <a:ext cx="10972800" cy="5040560"/>
          </a:xfrm>
          <a:prstGeom prst="rect">
            <a:avLst/>
          </a:prstGeom>
        </p:spPr>
        <p:txBody>
          <a:bodyPr numCol="3" spcCol="18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581F090D-1165-54AD-E114-6921CFBE1583}"/>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12AED98C-9AFA-89BD-80E2-8AA6784953DD}"/>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6F67B3F-6A14-A867-652C-6984AD8F4063}"/>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3DAF6C07-3C37-E289-096C-A8F11DC0BEE3}"/>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6A33B2C5-DE48-FEE8-5E1D-3564821A845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2507201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056655" y="2276872"/>
            <a:ext cx="8078688" cy="571500"/>
          </a:xfrm>
          <a:prstGeom prst="rect">
            <a:avLst/>
          </a:prstGeom>
        </p:spPr>
        <p:txBody>
          <a:bodyPr/>
          <a:lstStyle>
            <a:lvl1pPr algn="l">
              <a:defRPr sz="4000" b="0">
                <a:solidFill>
                  <a:schemeClr val="tx1">
                    <a:lumMod val="95000"/>
                    <a:lumOff val="5000"/>
                  </a:schemeClr>
                </a:solidFill>
              </a:defRPr>
            </a:lvl1pPr>
          </a:lstStyle>
          <a:p>
            <a:r>
              <a:rPr lang="en-US"/>
              <a:t>Click to edit Master title style</a:t>
            </a:r>
            <a:endParaRPr lang="it-IT" dirty="0"/>
          </a:p>
        </p:txBody>
      </p:sp>
      <p:sp>
        <p:nvSpPr>
          <p:cNvPr id="5" name="Rettangolo 4">
            <a:hlinkClick r:id="rId2"/>
            <a:extLst>
              <a:ext uri="{FF2B5EF4-FFF2-40B4-BE49-F238E27FC236}">
                <a16:creationId xmlns:a16="http://schemas.microsoft.com/office/drawing/2014/main" id="{DB21DEB8-346E-26B1-3C04-157AC08108E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hlinkClick r:id="rId3"/>
            <a:extLst>
              <a:ext uri="{FF2B5EF4-FFF2-40B4-BE49-F238E27FC236}">
                <a16:creationId xmlns:a16="http://schemas.microsoft.com/office/drawing/2014/main" id="{1B2AB807-F320-A230-C301-B84EAC8FCB6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testo 2">
            <a:extLst>
              <a:ext uri="{FF2B5EF4-FFF2-40B4-BE49-F238E27FC236}">
                <a16:creationId xmlns:a16="http://schemas.microsoft.com/office/drawing/2014/main" id="{2537AD15-AD00-F639-AE98-4A80533549E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8" name="Segnaposto piè di pagina 4">
            <a:hlinkClick r:id="rId4"/>
            <a:extLst>
              <a:ext uri="{FF2B5EF4-FFF2-40B4-BE49-F238E27FC236}">
                <a16:creationId xmlns:a16="http://schemas.microsoft.com/office/drawing/2014/main" id="{0A474BAD-AC19-49C1-4A01-0473FEA7FF36}"/>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38982029-13C3-3976-4F30-296C90A3F981}"/>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43D243F-0308-78B9-90BA-9F8197E98266}"/>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A3FA5F64-EF33-9C8C-5C74-47EF15DF7FE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F07E198B-2FE2-D421-0F62-5BD1A7756CD4}"/>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C058AD73-D681-A492-5E13-0617A5AF1AF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817CEFB-A738-B50D-B113-FBC744B9658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0EAC5E15-A8C7-8452-173F-B9839E0CC42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A3DDE8AC-6BB6-5546-D5E6-FF5042CF1ECA}"/>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laterale">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5D28AE38-5C28-4FB5-9BCF-CE96EC671D13}"/>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8130"/>
            <a:ext cx="2543604" cy="6039222"/>
          </a:xfrm>
          <a:prstGeom prst="rect">
            <a:avLst/>
          </a:prstGeom>
        </p:spPr>
        <p:txBody>
          <a:bodyPr/>
          <a:lstStyle>
            <a:lvl1pPr marL="0" indent="0">
              <a:buNone/>
              <a:defRPr sz="1800">
                <a:solidFill>
                  <a:schemeClr val="tx1">
                    <a:lumMod val="95000"/>
                    <a:lumOff val="5000"/>
                  </a:schemeClr>
                </a:solidFill>
              </a:defRPr>
            </a:lvl1pPr>
          </a:lstStyle>
          <a:p>
            <a:r>
              <a:rPr lang="en-US"/>
              <a:t>Click icon to add picture</a:t>
            </a:r>
            <a:endParaRPr lang="it-IT" dirty="0"/>
          </a:p>
        </p:txBody>
      </p:sp>
      <p:sp>
        <p:nvSpPr>
          <p:cNvPr id="3" name="Segnaposto testo 2">
            <a:extLst>
              <a:ext uri="{FF2B5EF4-FFF2-40B4-BE49-F238E27FC236}">
                <a16:creationId xmlns:a16="http://schemas.microsoft.com/office/drawing/2014/main" id="{5662ADB8-5314-470D-B35D-5CD3FE0AC7A9}"/>
              </a:ext>
            </a:extLst>
          </p:cNvPr>
          <p:cNvSpPr>
            <a:spLocks noGrp="1"/>
          </p:cNvSpPr>
          <p:nvPr>
            <p:ph type="body" sz="quarter" idx="18" hasCustomPrompt="1"/>
          </p:nvPr>
        </p:nvSpPr>
        <p:spPr>
          <a:xfrm>
            <a:off x="2927351" y="1269132"/>
            <a:ext cx="8676216" cy="5063209"/>
          </a:xfrm>
          <a:prstGeom prst="rect">
            <a:avLst/>
          </a:prstGeom>
        </p:spPr>
        <p:txBody>
          <a:bodyPr/>
          <a:lstStyle>
            <a:lvl1pPr marL="0" indent="0" algn="just">
              <a:buNone/>
              <a:defRPr sz="1200">
                <a:solidFill>
                  <a:schemeClr val="tx1">
                    <a:lumMod val="95000"/>
                    <a:lumOff val="5000"/>
                  </a:schemeClr>
                </a:solidFill>
              </a:defRPr>
            </a:lvl1pPr>
            <a:lvl2pPr marL="457200" indent="0" algn="just">
              <a:buNone/>
              <a:defRPr/>
            </a:lvl2pPr>
            <a:lvl3pPr marL="914400" indent="0" algn="just">
              <a:buNone/>
              <a:defRPr/>
            </a:lvl3pPr>
            <a:lvl4pPr marL="1371600" indent="0" algn="just">
              <a:buNone/>
              <a:defRPr/>
            </a:lvl4pPr>
            <a:lvl5pPr marL="1828800" indent="0" algn="just">
              <a:buNone/>
              <a:defRPr/>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p:txBody>
      </p:sp>
      <p:sp>
        <p:nvSpPr>
          <p:cNvPr id="6" name="Segnaposto testo 2">
            <a:extLst>
              <a:ext uri="{FF2B5EF4-FFF2-40B4-BE49-F238E27FC236}">
                <a16:creationId xmlns:a16="http://schemas.microsoft.com/office/drawing/2014/main" id="{81D23D5F-EB6C-4BE2-8BFE-F93C355AF9A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49C7B57D-745F-C0EA-E01F-BB76F54AA48C}"/>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F43A52A3-3F67-BF73-A066-E161B3E266B7}"/>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ED522AED-92C6-B2E1-097F-A715F5922C7E}"/>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887657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laterale - due colonne">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7588"/>
            <a:ext cx="2543604" cy="6039764"/>
          </a:xfrm>
          <a:prstGeom prst="rect">
            <a:avLst/>
          </a:prstGeom>
        </p:spPr>
        <p:txBody>
          <a:bodyPr/>
          <a:lstStyle>
            <a:lvl1pPr marL="0" indent="0">
              <a:buNone/>
              <a:defRPr sz="1800">
                <a:solidFill>
                  <a:schemeClr val="tx1">
                    <a:lumMod val="90000"/>
                    <a:lumOff val="10000"/>
                  </a:schemeClr>
                </a:solidFill>
              </a:defRPr>
            </a:lvl1pPr>
          </a:lstStyle>
          <a:p>
            <a:r>
              <a:rPr lang="en-US"/>
              <a:t>Click icon to add picture</a:t>
            </a:r>
            <a:endParaRPr lang="it-IT" dirty="0"/>
          </a:p>
        </p:txBody>
      </p:sp>
      <p:sp>
        <p:nvSpPr>
          <p:cNvPr id="13" name="Segnaposto testo 6">
            <a:extLst>
              <a:ext uri="{FF2B5EF4-FFF2-40B4-BE49-F238E27FC236}">
                <a16:creationId xmlns:a16="http://schemas.microsoft.com/office/drawing/2014/main" id="{267219E7-3C61-4F6A-B59B-7DF1D9C49BEB}"/>
              </a:ext>
            </a:extLst>
          </p:cNvPr>
          <p:cNvSpPr>
            <a:spLocks noGrp="1"/>
          </p:cNvSpPr>
          <p:nvPr>
            <p:ph type="body" sz="quarter" idx="18" hasCustomPrompt="1"/>
          </p:nvPr>
        </p:nvSpPr>
        <p:spPr>
          <a:xfrm>
            <a:off x="2927648" y="1268760"/>
            <a:ext cx="8654752" cy="50406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95000"/>
                    <a:lumOff val="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7" name="Rettangolo 6">
            <a:hlinkClick r:id="rId2"/>
            <a:extLst>
              <a:ext uri="{FF2B5EF4-FFF2-40B4-BE49-F238E27FC236}">
                <a16:creationId xmlns:a16="http://schemas.microsoft.com/office/drawing/2014/main" id="{F83DBB2A-E67E-2A56-8CDB-0D8B24E83A75}"/>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B04105F4-190B-47FD-09E7-AA4507A208A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D0A1358-A3C1-B9ED-609A-58384A20CA6A}"/>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0913F12E-23A8-2F21-5E3A-FF98D961D4A5}"/>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93FE05EB-455E-AC9A-4CB9-7AE5AD100A6B}"/>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605555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62" r:id="rId4"/>
    <p:sldLayoutId id="2147483654" r:id="rId5"/>
    <p:sldLayoutId id="2147483655" r:id="rId6"/>
    <p:sldLayoutId id="2147483651" r:id="rId7"/>
    <p:sldLayoutId id="2147483663" r:id="rId8"/>
    <p:sldLayoutId id="2147483664" r:id="rId9"/>
    <p:sldLayoutId id="2147483652" r:id="rId10"/>
    <p:sldLayoutId id="2147483653" r:id="rId11"/>
    <p:sldLayoutId id="2147483656" r:id="rId12"/>
    <p:sldLayoutId id="2147483657" r:id="rId13"/>
    <p:sldLayoutId id="2147483666" r:id="rId14"/>
    <p:sldLayoutId id="2147483667" r:id="rId15"/>
    <p:sldLayoutId id="2147483668" r:id="rId1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sldNum="0" hdr="0" dt="0"/>
  <p:txStyles>
    <p:titleStyle>
      <a:lvl1pPr algn="ctr"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image" Target="../media/image4.svg"/><Relationship Id="rId7" Type="http://schemas.openxmlformats.org/officeDocument/2006/relationships/slide" Target="slide8.xml"/><Relationship Id="rId12"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6.svg"/><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7.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5.xml"/><Relationship Id="rId3" Type="http://schemas.openxmlformats.org/officeDocument/2006/relationships/hyperlink" Target="http://www.oralhygienejournal.com/" TargetMode="External"/><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image" Target="../media/image7.jpg"/><Relationship Id="rId16"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image" Target="../media/image8.jpg"/><Relationship Id="rId11" Type="http://schemas.openxmlformats.org/officeDocument/2006/relationships/slide" Target="slide4.xml"/><Relationship Id="rId5" Type="http://schemas.openxmlformats.org/officeDocument/2006/relationships/image" Target="../media/image6.svg"/><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hyperlink" Target="mailto:editorial@aboutscience.eu" TargetMode="External"/><Relationship Id="rId7" Type="http://schemas.openxmlformats.org/officeDocument/2006/relationships/image" Target="../media/image4.svg"/><Relationship Id="rId12" Type="http://schemas.openxmlformats.org/officeDocument/2006/relationships/slide" Target="slide5.xml"/><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6.svg"/><Relationship Id="rId1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5.xml"/><Relationship Id="rId3" Type="http://schemas.openxmlformats.org/officeDocument/2006/relationships/image" Target="../media/image12.jpg"/><Relationship Id="rId7" Type="http://schemas.openxmlformats.org/officeDocument/2006/relationships/image" Target="../media/image3.png"/><Relationship Id="rId12" Type="http://schemas.openxmlformats.org/officeDocument/2006/relationships/slide" Target="slide8.xml"/><Relationship Id="rId2" Type="http://schemas.openxmlformats.org/officeDocument/2006/relationships/image" Target="../media/image11.jpg"/><Relationship Id="rId16" Type="http://schemas.openxmlformats.org/officeDocument/2006/relationships/slide" Target="slide2.xml"/><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slide" Target="slide4.xml"/><Relationship Id="rId5" Type="http://schemas.openxmlformats.org/officeDocument/2006/relationships/image" Target="../media/image5.png"/><Relationship Id="rId15" Type="http://schemas.openxmlformats.org/officeDocument/2006/relationships/slide" Target="slide9.xml"/><Relationship Id="rId10" Type="http://schemas.openxmlformats.org/officeDocument/2006/relationships/slide" Target="slide3.xml"/><Relationship Id="rId4" Type="http://schemas.openxmlformats.org/officeDocument/2006/relationships/image" Target="../media/image13.jpg"/><Relationship Id="rId9" Type="http://schemas.openxmlformats.org/officeDocument/2006/relationships/slide" Target="slide7.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6.svg"/><Relationship Id="rId9" Type="http://schemas.openxmlformats.org/officeDocument/2006/relationships/slide" Target="slide4.xml"/><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image" Target="../media/image15.jpg"/><Relationship Id="rId7" Type="http://schemas.openxmlformats.org/officeDocument/2006/relationships/image" Target="../media/image4.svg"/><Relationship Id="rId12" Type="http://schemas.openxmlformats.org/officeDocument/2006/relationships/slide" Target="slide5.xml"/><Relationship Id="rId2" Type="http://schemas.openxmlformats.org/officeDocument/2006/relationships/image" Target="../media/image14.jpg"/><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6.svg"/><Relationship Id="rId15" Type="http://schemas.openxmlformats.org/officeDocument/2006/relationships/slide" Target="slide2.xml"/><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17.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4.svg"/><Relationship Id="rId11" Type="http://schemas.openxmlformats.org/officeDocument/2006/relationships/slide" Target="slide5.xml"/><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18.png"/><Relationship Id="rId9" Type="http://schemas.openxmlformats.org/officeDocument/2006/relationships/slide" Target="slide4.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highlightClick="1"/>
            <a:extLst>
              <a:ext uri="{FF2B5EF4-FFF2-40B4-BE49-F238E27FC236}">
                <a16:creationId xmlns:a16="http://schemas.microsoft.com/office/drawing/2014/main" id="{9F7FDB43-4F75-63D5-BA01-B03A8B65B844}"/>
              </a:ext>
            </a:extLst>
          </p:cNvPr>
          <p:cNvSpPr/>
          <p:nvPr/>
        </p:nvSpPr>
        <p:spPr>
          <a:xfrm>
            <a:off x="457084" y="4268469"/>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T" sz="2000" dirty="0">
                <a:solidFill>
                  <a:schemeClr val="bg1"/>
                </a:solidFill>
              </a:rPr>
              <a:t>Overview</a:t>
            </a:r>
          </a:p>
        </p:txBody>
      </p:sp>
      <p:sp>
        <p:nvSpPr>
          <p:cNvPr id="5" name="Rounded Rectangle 6">
            <a:hlinkClick r:id="rId3" action="ppaction://hlinksldjump"/>
            <a:extLst>
              <a:ext uri="{FF2B5EF4-FFF2-40B4-BE49-F238E27FC236}">
                <a16:creationId xmlns:a16="http://schemas.microsoft.com/office/drawing/2014/main" id="{6227ABDB-863E-6B7E-AEB1-D395D12E28C7}"/>
              </a:ext>
            </a:extLst>
          </p:cNvPr>
          <p:cNvSpPr/>
          <p:nvPr/>
        </p:nvSpPr>
        <p:spPr>
          <a:xfrm>
            <a:off x="2644067" y="4267167"/>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Invitation</a:t>
            </a:r>
            <a:endParaRPr lang="en-IT" sz="2000" dirty="0">
              <a:solidFill>
                <a:schemeClr val="bg1"/>
              </a:solidFill>
            </a:endParaRPr>
          </a:p>
        </p:txBody>
      </p:sp>
      <p:sp>
        <p:nvSpPr>
          <p:cNvPr id="6" name="Rounded Rectangle 17">
            <a:hlinkClick r:id="rId4" action="ppaction://hlinksldjump" highlightClick="1"/>
            <a:extLst>
              <a:ext uri="{FF2B5EF4-FFF2-40B4-BE49-F238E27FC236}">
                <a16:creationId xmlns:a16="http://schemas.microsoft.com/office/drawing/2014/main" id="{3D54C985-6F6E-5A02-36D6-37BFF8F9FA3A}"/>
              </a:ext>
            </a:extLst>
          </p:cNvPr>
          <p:cNvSpPr/>
          <p:nvPr/>
        </p:nvSpPr>
        <p:spPr>
          <a:xfrm>
            <a:off x="4447602" y="4243483"/>
            <a:ext cx="2032178"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Accept</a:t>
            </a:r>
            <a:r>
              <a:rPr lang="it-IT" sz="2000" dirty="0">
                <a:solidFill>
                  <a:schemeClr val="bg1"/>
                </a:solidFill>
              </a:rPr>
              <a:t> </a:t>
            </a:r>
            <a:br>
              <a:rPr lang="it-IT" sz="2000" dirty="0">
                <a:solidFill>
                  <a:schemeClr val="bg1"/>
                </a:solidFill>
              </a:rPr>
            </a:br>
            <a:r>
              <a:rPr lang="it-IT" sz="2000" dirty="0">
                <a:solidFill>
                  <a:schemeClr val="bg1"/>
                </a:solidFill>
              </a:rPr>
              <a:t>and review</a:t>
            </a:r>
            <a:endParaRPr lang="en-IT" sz="2000" dirty="0">
              <a:solidFill>
                <a:schemeClr val="bg1"/>
              </a:solidFill>
            </a:endParaRPr>
          </a:p>
        </p:txBody>
      </p:sp>
      <p:sp>
        <p:nvSpPr>
          <p:cNvPr id="8" name="Rounded Rectangle 14">
            <a:hlinkClick r:id="rId5" action="ppaction://hlinksldjump" highlightClick="1"/>
            <a:extLst>
              <a:ext uri="{FF2B5EF4-FFF2-40B4-BE49-F238E27FC236}">
                <a16:creationId xmlns:a16="http://schemas.microsoft.com/office/drawing/2014/main" id="{FA484C59-605B-9C87-F1B6-7132A0B12384}"/>
              </a:ext>
            </a:extLst>
          </p:cNvPr>
          <p:cNvSpPr/>
          <p:nvPr/>
        </p:nvSpPr>
        <p:spPr>
          <a:xfrm>
            <a:off x="6596526" y="4235688"/>
            <a:ext cx="2378485"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6">
            <a:hlinkClick r:id="rId6" action="ppaction://hlinksldjump"/>
            <a:extLst>
              <a:ext uri="{FF2B5EF4-FFF2-40B4-BE49-F238E27FC236}">
                <a16:creationId xmlns:a16="http://schemas.microsoft.com/office/drawing/2014/main" id="{268D0408-7DF2-EC59-5BD4-292FB2049D44}"/>
              </a:ext>
            </a:extLst>
          </p:cNvPr>
          <p:cNvSpPr/>
          <p:nvPr/>
        </p:nvSpPr>
        <p:spPr>
          <a:xfrm>
            <a:off x="9547933" y="4267167"/>
            <a:ext cx="1651727" cy="8861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2000" dirty="0">
                <a:solidFill>
                  <a:schemeClr val="bg1"/>
                </a:solidFill>
              </a:rPr>
              <a:t>Update </a:t>
            </a:r>
            <a:r>
              <a:rPr lang="it-IT" sz="2000" dirty="0" err="1">
                <a:solidFill>
                  <a:schemeClr val="bg1"/>
                </a:solidFill>
              </a:rPr>
              <a:t>your</a:t>
            </a:r>
            <a:r>
              <a:rPr lang="it-IT" sz="2000" dirty="0">
                <a:solidFill>
                  <a:schemeClr val="bg1"/>
                </a:solidFill>
              </a:rPr>
              <a:t> information</a:t>
            </a:r>
            <a:endParaRPr lang="en-IT" sz="2000" dirty="0">
              <a:solidFill>
                <a:schemeClr val="bg1"/>
              </a:solidFill>
            </a:endParaRPr>
          </a:p>
        </p:txBody>
      </p:sp>
      <p:cxnSp>
        <p:nvCxnSpPr>
          <p:cNvPr id="15" name="Straight Connector 14">
            <a:extLst>
              <a:ext uri="{FF2B5EF4-FFF2-40B4-BE49-F238E27FC236}">
                <a16:creationId xmlns:a16="http://schemas.microsoft.com/office/drawing/2014/main" id="{7BD61070-903F-2937-3FDA-74008B276428}"/>
              </a:ext>
            </a:extLst>
          </p:cNvPr>
          <p:cNvCxnSpPr>
            <a:cxnSpLocks/>
          </p:cNvCxnSpPr>
          <p:nvPr/>
        </p:nvCxnSpPr>
        <p:spPr>
          <a:xfrm>
            <a:off x="2186984"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473F94-6A99-CB85-A924-63DFDF89C248}"/>
              </a:ext>
            </a:extLst>
          </p:cNvPr>
          <p:cNvCxnSpPr>
            <a:cxnSpLocks/>
          </p:cNvCxnSpPr>
          <p:nvPr/>
        </p:nvCxnSpPr>
        <p:spPr>
          <a:xfrm>
            <a:off x="4447602"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74187-114E-790D-0E7A-37642EDBA033}"/>
              </a:ext>
            </a:extLst>
          </p:cNvPr>
          <p:cNvCxnSpPr>
            <a:cxnSpLocks/>
          </p:cNvCxnSpPr>
          <p:nvPr/>
        </p:nvCxnSpPr>
        <p:spPr>
          <a:xfrm>
            <a:off x="6457801"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3513B-EC2E-CECF-AAFA-D95244BF979C}"/>
              </a:ext>
            </a:extLst>
          </p:cNvPr>
          <p:cNvCxnSpPr>
            <a:cxnSpLocks/>
          </p:cNvCxnSpPr>
          <p:nvPr/>
        </p:nvCxnSpPr>
        <p:spPr>
          <a:xfrm>
            <a:off x="9120336" y="4170244"/>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220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AA4A-ABE7-8817-E206-8A8D04207B7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0D449CF-EA8B-B4D9-9A8F-3A2D3183E21A}"/>
              </a:ext>
            </a:extLst>
          </p:cNvPr>
          <p:cNvSpPr>
            <a:spLocks noGrp="1"/>
          </p:cNvSpPr>
          <p:nvPr>
            <p:ph type="sldNum" sz="quarter" idx="4294967295"/>
          </p:nvPr>
        </p:nvSpPr>
        <p:spPr>
          <a:xfrm>
            <a:off x="0" y="0"/>
            <a:ext cx="0" cy="0"/>
          </a:xfrm>
        </p:spPr>
        <p:txBody>
          <a:bodyPr/>
          <a:lstStyle/>
          <a:p>
            <a:fld id="{2CAFCFD2-F10D-4443-A9BC-269EB9127F56}" type="slidenum">
              <a:rPr lang="it-IT" smtClean="0"/>
              <a:t>2</a:t>
            </a:fld>
            <a:endParaRPr lang="it-IT" dirty="0"/>
          </a:p>
        </p:txBody>
      </p:sp>
      <p:sp>
        <p:nvSpPr>
          <p:cNvPr id="5" name="TextBox 4">
            <a:extLst>
              <a:ext uri="{FF2B5EF4-FFF2-40B4-BE49-F238E27FC236}">
                <a16:creationId xmlns:a16="http://schemas.microsoft.com/office/drawing/2014/main" id="{6B515E02-C8DE-FC40-40E9-50169E8B09B2}"/>
              </a:ext>
            </a:extLst>
          </p:cNvPr>
          <p:cNvSpPr txBox="1"/>
          <p:nvPr/>
        </p:nvSpPr>
        <p:spPr>
          <a:xfrm>
            <a:off x="443510" y="765066"/>
            <a:ext cx="11620788" cy="769441"/>
          </a:xfrm>
          <a:prstGeom prst="rect">
            <a:avLst/>
          </a:prstGeom>
          <a:noFill/>
        </p:spPr>
        <p:txBody>
          <a:bodyPr wrap="square" lIns="180000" rtlCol="0">
            <a:spAutoFit/>
          </a:bodyPr>
          <a:lstStyle/>
          <a:p>
            <a:r>
              <a:rPr lang="it-IT" sz="4400" dirty="0"/>
              <a:t>Peer review</a:t>
            </a:r>
            <a:r>
              <a:rPr lang="en-IT" sz="4400" dirty="0"/>
              <a:t> </a:t>
            </a:r>
            <a:r>
              <a:rPr lang="it-IT" sz="4400" dirty="0" err="1"/>
              <a:t>overview</a:t>
            </a:r>
            <a:endParaRPr lang="en-IT" sz="4400" dirty="0"/>
          </a:p>
        </p:txBody>
      </p:sp>
      <p:pic>
        <p:nvPicPr>
          <p:cNvPr id="8" name="Graphic 7" descr="Home with solid fill">
            <a:hlinkClick r:id="" action="ppaction://hlinkshowjump?jump=firstslide"/>
            <a:extLst>
              <a:ext uri="{FF2B5EF4-FFF2-40B4-BE49-F238E27FC236}">
                <a16:creationId xmlns:a16="http://schemas.microsoft.com/office/drawing/2014/main" id="{697155ED-210B-9634-6311-6CBE78D09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056" y="96950"/>
            <a:ext cx="398943" cy="398943"/>
          </a:xfrm>
          <a:prstGeom prst="rect">
            <a:avLst/>
          </a:prstGeom>
        </p:spPr>
      </p:pic>
      <p:sp>
        <p:nvSpPr>
          <p:cNvPr id="10" name="TextBox 9">
            <a:extLst>
              <a:ext uri="{FF2B5EF4-FFF2-40B4-BE49-F238E27FC236}">
                <a16:creationId xmlns:a16="http://schemas.microsoft.com/office/drawing/2014/main" id="{BCD50ADF-62A1-C580-BC14-A861E301DAA3}"/>
              </a:ext>
            </a:extLst>
          </p:cNvPr>
          <p:cNvSpPr txBox="1"/>
          <p:nvPr/>
        </p:nvSpPr>
        <p:spPr>
          <a:xfrm>
            <a:off x="502036" y="2532702"/>
            <a:ext cx="5449948" cy="3539430"/>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We have adopted a single anonymized peer-review process, which means that reviewer identity is not made visible to authors, author identity is visible to reviewers, reviewer and author identity are visible to the editors.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Reviewers are asked to supply confidential comments and recommendations, which will only be visible to the Section Editor and Editor in Chief, and comments for the authors which are shared in an anonymous way.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 reports are confidential and are not posted with the articles.</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i="1" u="sng" dirty="0">
                <a:latin typeface="Calibri" panose="020F0502020204030204" pitchFamily="34" charset="0"/>
                <a:ea typeface="Calibri" panose="020F0502020204030204" pitchFamily="34" charset="0"/>
                <a:cs typeface="Calibri" panose="020F0502020204030204" pitchFamily="34" charset="0"/>
              </a:rPr>
              <a:t>Peer review details</a:t>
            </a:r>
            <a:r>
              <a:rPr lang="en-GB" sz="1400" i="1" dirty="0">
                <a:latin typeface="Calibri" panose="020F0502020204030204" pitchFamily="34" charset="0"/>
                <a:ea typeface="Calibri" panose="020F0502020204030204" pitchFamily="34" charset="0"/>
                <a:cs typeface="Calibri" panose="020F0502020204030204" pitchFamily="34" charset="0"/>
              </a:rPr>
              <a:t>:</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Identity transparency: single anonymized</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Reviewer interacts with: Editor in Chief and Section Editors</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 information published: none</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07D4E599-249C-DDB2-445F-1C3E1B597E02}"/>
              </a:ext>
            </a:extLst>
          </p:cNvPr>
          <p:cNvCxnSpPr>
            <a:cxnSpLocks/>
            <a:endCxn id="15" idx="0"/>
          </p:cNvCxnSpPr>
          <p:nvPr/>
        </p:nvCxnSpPr>
        <p:spPr bwMode="auto">
          <a:xfrm>
            <a:off x="7047331" y="2653022"/>
            <a:ext cx="4017140" cy="6431"/>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6CFAA08-A42C-F812-30CB-AC76B2BBEE9E}"/>
              </a:ext>
            </a:extLst>
          </p:cNvPr>
          <p:cNvCxnSpPr>
            <a:cxnSpLocks/>
            <a:endCxn id="16" idx="2"/>
          </p:cNvCxnSpPr>
          <p:nvPr/>
        </p:nvCxnSpPr>
        <p:spPr bwMode="auto">
          <a:xfrm flipV="1">
            <a:off x="6853204" y="4110264"/>
            <a:ext cx="4211267" cy="22326"/>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ECBA229-7C67-DBEA-A745-343DDCB378FE}"/>
              </a:ext>
            </a:extLst>
          </p:cNvPr>
          <p:cNvCxnSpPr>
            <a:cxnSpLocks/>
            <a:stCxn id="17" idx="0"/>
            <a:endCxn id="23" idx="3"/>
          </p:cNvCxnSpPr>
          <p:nvPr/>
        </p:nvCxnSpPr>
        <p:spPr bwMode="auto">
          <a:xfrm>
            <a:off x="6843372" y="5545490"/>
            <a:ext cx="3917597" cy="2422"/>
          </a:xfrm>
          <a:prstGeom prst="line">
            <a:avLst/>
          </a:prstGeom>
          <a:solidFill>
            <a:srgbClr val="D1DDE9"/>
          </a:solidFill>
          <a:ln w="31750" cap="flat" cmpd="sng" algn="ctr">
            <a:solidFill>
              <a:srgbClr val="50768B"/>
            </a:solidFill>
            <a:prstDash val="solid"/>
            <a:round/>
            <a:headEnd type="none" w="med" len="med"/>
            <a:tailEnd type="none" w="med" len="med"/>
          </a:ln>
          <a:effectLst/>
        </p:spPr>
      </p:cxnSp>
      <p:sp>
        <p:nvSpPr>
          <p:cNvPr id="14" name="TextBox 10">
            <a:extLst>
              <a:ext uri="{FF2B5EF4-FFF2-40B4-BE49-F238E27FC236}">
                <a16:creationId xmlns:a16="http://schemas.microsoft.com/office/drawing/2014/main" id="{B90FB0EA-2709-72FC-F590-8E760965E2B1}"/>
              </a:ext>
            </a:extLst>
          </p:cNvPr>
          <p:cNvSpPr txBox="1"/>
          <p:nvPr/>
        </p:nvSpPr>
        <p:spPr>
          <a:xfrm>
            <a:off x="8222238" y="4012303"/>
            <a:ext cx="1210937" cy="353696"/>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reply:</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solidFill>
                  <a:srgbClr val="1A1A1A"/>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15" name="Arc 14">
            <a:extLst>
              <a:ext uri="{FF2B5EF4-FFF2-40B4-BE49-F238E27FC236}">
                <a16:creationId xmlns:a16="http://schemas.microsoft.com/office/drawing/2014/main" id="{258BAEF7-F3DD-0E16-20DE-EE11919AB3CF}"/>
              </a:ext>
            </a:extLst>
          </p:cNvPr>
          <p:cNvSpPr/>
          <p:nvPr/>
        </p:nvSpPr>
        <p:spPr>
          <a:xfrm>
            <a:off x="10344471" y="2659453"/>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6" name="Arc 15">
            <a:extLst>
              <a:ext uri="{FF2B5EF4-FFF2-40B4-BE49-F238E27FC236}">
                <a16:creationId xmlns:a16="http://schemas.microsoft.com/office/drawing/2014/main" id="{F8D5C35D-05C8-BF95-5C3A-45FDBAD002BC}"/>
              </a:ext>
            </a:extLst>
          </p:cNvPr>
          <p:cNvSpPr/>
          <p:nvPr/>
        </p:nvSpPr>
        <p:spPr>
          <a:xfrm rot="5400000">
            <a:off x="10344471" y="2670264"/>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7" name="Arc 16">
            <a:extLst>
              <a:ext uri="{FF2B5EF4-FFF2-40B4-BE49-F238E27FC236}">
                <a16:creationId xmlns:a16="http://schemas.microsoft.com/office/drawing/2014/main" id="{E56121C2-3E4A-8F88-900B-B5951E827DBD}"/>
              </a:ext>
            </a:extLst>
          </p:cNvPr>
          <p:cNvSpPr>
            <a:spLocks noChangeAspect="1"/>
          </p:cNvSpPr>
          <p:nvPr/>
        </p:nvSpPr>
        <p:spPr>
          <a:xfrm rot="10800000">
            <a:off x="6160417" y="4179580"/>
            <a:ext cx="1365910" cy="136591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8" name="Arc 17">
            <a:extLst>
              <a:ext uri="{FF2B5EF4-FFF2-40B4-BE49-F238E27FC236}">
                <a16:creationId xmlns:a16="http://schemas.microsoft.com/office/drawing/2014/main" id="{4FF62A91-575E-E625-334F-18FE7650778A}"/>
              </a:ext>
            </a:extLst>
          </p:cNvPr>
          <p:cNvSpPr/>
          <p:nvPr/>
        </p:nvSpPr>
        <p:spPr>
          <a:xfrm rot="16200000">
            <a:off x="6168167" y="4132591"/>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9" name="Chevron 24">
            <a:extLst>
              <a:ext uri="{FF2B5EF4-FFF2-40B4-BE49-F238E27FC236}">
                <a16:creationId xmlns:a16="http://schemas.microsoft.com/office/drawing/2014/main" id="{6B5D3448-65AF-F5DD-7EBD-006FCC4A7518}"/>
              </a:ext>
            </a:extLst>
          </p:cNvPr>
          <p:cNvSpPr/>
          <p:nvPr/>
        </p:nvSpPr>
        <p:spPr>
          <a:xfrm>
            <a:off x="6460307" y="2516416"/>
            <a:ext cx="1108909"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ubmission</a:t>
            </a:r>
          </a:p>
        </p:txBody>
      </p:sp>
      <p:sp>
        <p:nvSpPr>
          <p:cNvPr id="20" name="Chevron 25">
            <a:extLst>
              <a:ext uri="{FF2B5EF4-FFF2-40B4-BE49-F238E27FC236}">
                <a16:creationId xmlns:a16="http://schemas.microsoft.com/office/drawing/2014/main" id="{FA081F2A-712B-3E46-5147-6B5F69E53873}"/>
              </a:ext>
            </a:extLst>
          </p:cNvPr>
          <p:cNvSpPr/>
          <p:nvPr/>
        </p:nvSpPr>
        <p:spPr>
          <a:xfrm>
            <a:off x="9406064" y="2529579"/>
            <a:ext cx="1596738"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Editorial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evaluation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Chevron 28">
            <a:extLst>
              <a:ext uri="{FF2B5EF4-FFF2-40B4-BE49-F238E27FC236}">
                <a16:creationId xmlns:a16="http://schemas.microsoft.com/office/drawing/2014/main" id="{E053F610-4C4B-8757-8ED5-79188FFBD7CD}"/>
              </a:ext>
            </a:extLst>
          </p:cNvPr>
          <p:cNvSpPr/>
          <p:nvPr/>
        </p:nvSpPr>
        <p:spPr>
          <a:xfrm rot="10800000">
            <a:off x="9596158" y="3945561"/>
            <a:ext cx="1596738"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9">
            <a:extLst>
              <a:ext uri="{FF2B5EF4-FFF2-40B4-BE49-F238E27FC236}">
                <a16:creationId xmlns:a16="http://schemas.microsoft.com/office/drawing/2014/main" id="{441AF012-8A36-B7F1-5BA4-B77B0245BF5E}"/>
              </a:ext>
            </a:extLst>
          </p:cNvPr>
          <p:cNvSpPr txBox="1"/>
          <p:nvPr/>
        </p:nvSpPr>
        <p:spPr>
          <a:xfrm>
            <a:off x="9722055" y="3978110"/>
            <a:ext cx="1265246"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Reviewer</a:t>
            </a:r>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Chevron 33">
            <a:extLst>
              <a:ext uri="{FF2B5EF4-FFF2-40B4-BE49-F238E27FC236}">
                <a16:creationId xmlns:a16="http://schemas.microsoft.com/office/drawing/2014/main" id="{ACB5FD83-87B8-9382-BCB5-17F4BA78539C}"/>
              </a:ext>
            </a:extLst>
          </p:cNvPr>
          <p:cNvSpPr/>
          <p:nvPr/>
        </p:nvSpPr>
        <p:spPr>
          <a:xfrm>
            <a:off x="9296214" y="5404875"/>
            <a:ext cx="1464755"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Recommendation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CasellaDiTesto 12">
            <a:extLst>
              <a:ext uri="{FF2B5EF4-FFF2-40B4-BE49-F238E27FC236}">
                <a16:creationId xmlns:a16="http://schemas.microsoft.com/office/drawing/2014/main" id="{69BE1B0C-7474-41E0-3930-8974426F2134}"/>
              </a:ext>
            </a:extLst>
          </p:cNvPr>
          <p:cNvSpPr txBox="1"/>
          <p:nvPr/>
        </p:nvSpPr>
        <p:spPr>
          <a:xfrm>
            <a:off x="10742212" y="5127518"/>
            <a:ext cx="1027152" cy="892552"/>
          </a:xfrm>
          <a:prstGeom prst="rect">
            <a:avLst/>
          </a:prstGeom>
          <a:solidFill>
            <a:schemeClr val="bg1"/>
          </a:solidFill>
        </p:spPr>
        <p:txBody>
          <a:bodyPr wrap="square" lIns="91440" tIns="45720" rIns="91440" bIns="45720" rtlCol="0" anchor="t">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000" dirty="0">
                <a:latin typeface="Calibri" panose="020F0502020204030204" pitchFamily="34" charset="0"/>
                <a:ea typeface="Calibri" panose="020F0502020204030204" pitchFamily="34" charset="0"/>
                <a:cs typeface="Calibri" panose="020F0502020204030204" pitchFamily="34" charset="0"/>
              </a:rPr>
              <a:t>TARGET</a:t>
            </a:r>
          </a:p>
          <a:p>
            <a:pPr algn="ctr"/>
            <a:r>
              <a:rPr lang="it-IT" sz="1000" dirty="0" err="1">
                <a:latin typeface="Calibri" panose="020F0502020204030204" pitchFamily="34" charset="0"/>
                <a:ea typeface="Calibri" panose="020F0502020204030204" pitchFamily="34" charset="0"/>
                <a:cs typeface="Calibri" panose="020F0502020204030204" pitchFamily="34" charset="0"/>
              </a:rPr>
              <a:t>Submission</a:t>
            </a:r>
            <a:r>
              <a:rPr lang="it-IT" sz="1000" dirty="0">
                <a:latin typeface="Calibri" panose="020F0502020204030204" pitchFamily="34" charset="0"/>
                <a:ea typeface="Calibri" panose="020F0502020204030204" pitchFamily="34" charset="0"/>
                <a:cs typeface="Calibri" panose="020F0502020204030204" pitchFamily="34" charset="0"/>
              </a:rPr>
              <a:t> to 1</a:t>
            </a:r>
            <a:r>
              <a:rPr lang="it-IT" sz="1000" baseline="30000" dirty="0">
                <a:latin typeface="Calibri" panose="020F0502020204030204" pitchFamily="34" charset="0"/>
                <a:ea typeface="Calibri" panose="020F0502020204030204" pitchFamily="34" charset="0"/>
                <a:cs typeface="Calibri" panose="020F0502020204030204" pitchFamily="34" charset="0"/>
              </a:rPr>
              <a:t>st </a:t>
            </a:r>
            <a:r>
              <a:rPr lang="it-IT" sz="1000" dirty="0" err="1">
                <a:latin typeface="Calibri" panose="020F0502020204030204" pitchFamily="34" charset="0"/>
                <a:ea typeface="Calibri" panose="020F0502020204030204" pitchFamily="34" charset="0"/>
                <a:cs typeface="Calibri" panose="020F0502020204030204" pitchFamily="34" charset="0"/>
              </a:rPr>
              <a:t>decision</a:t>
            </a: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r>
              <a:rPr lang="it-IT" sz="1200" b="1" dirty="0">
                <a:solidFill>
                  <a:srgbClr val="50768B"/>
                </a:solidFill>
                <a:latin typeface="Calibri"/>
                <a:ea typeface="Calibri"/>
                <a:cs typeface="Calibri"/>
              </a:rPr>
              <a:t>4-6 </a:t>
            </a:r>
            <a:r>
              <a:rPr lang="it-IT" sz="1200" b="1" dirty="0" err="1">
                <a:solidFill>
                  <a:srgbClr val="50768B"/>
                </a:solidFill>
                <a:latin typeface="Calibri"/>
                <a:ea typeface="Calibri"/>
                <a:cs typeface="Calibri"/>
              </a:rPr>
              <a:t>wks</a:t>
            </a:r>
            <a:endParaRPr lang="it-IT" sz="1200" b="1" dirty="0" err="1">
              <a:solidFill>
                <a:srgbClr val="50768B"/>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Chevron 28">
            <a:extLst>
              <a:ext uri="{FF2B5EF4-FFF2-40B4-BE49-F238E27FC236}">
                <a16:creationId xmlns:a16="http://schemas.microsoft.com/office/drawing/2014/main" id="{BC207032-BD31-5185-F62D-C49F60A15E3F}"/>
              </a:ext>
            </a:extLst>
          </p:cNvPr>
          <p:cNvSpPr/>
          <p:nvPr/>
        </p:nvSpPr>
        <p:spPr>
          <a:xfrm rot="10800000">
            <a:off x="6724779" y="3984679"/>
            <a:ext cx="1292852"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9">
            <a:extLst>
              <a:ext uri="{FF2B5EF4-FFF2-40B4-BE49-F238E27FC236}">
                <a16:creationId xmlns:a16="http://schemas.microsoft.com/office/drawing/2014/main" id="{7045B446-89B8-F576-66E2-C45A953CF7CA}"/>
              </a:ext>
            </a:extLst>
          </p:cNvPr>
          <p:cNvSpPr txBox="1"/>
          <p:nvPr/>
        </p:nvSpPr>
        <p:spPr>
          <a:xfrm>
            <a:off x="6967698" y="4004605"/>
            <a:ext cx="845453"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Peer review</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10">
            <a:extLst>
              <a:ext uri="{FF2B5EF4-FFF2-40B4-BE49-F238E27FC236}">
                <a16:creationId xmlns:a16="http://schemas.microsoft.com/office/drawing/2014/main" id="{7691AED0-96A7-00EF-9A21-751B0E16DC72}"/>
              </a:ext>
            </a:extLst>
          </p:cNvPr>
          <p:cNvSpPr txBox="1"/>
          <p:nvPr/>
        </p:nvSpPr>
        <p:spPr>
          <a:xfrm>
            <a:off x="7374607" y="5407991"/>
            <a:ext cx="877088" cy="365124"/>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submit: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30 days</a:t>
            </a:r>
          </a:p>
        </p:txBody>
      </p:sp>
      <p:sp>
        <p:nvSpPr>
          <p:cNvPr id="28" name="Rectangle 27">
            <a:extLst>
              <a:ext uri="{FF2B5EF4-FFF2-40B4-BE49-F238E27FC236}">
                <a16:creationId xmlns:a16="http://schemas.microsoft.com/office/drawing/2014/main" id="{B46BC17F-78EC-AF9F-C076-AC3E748EA31E}"/>
              </a:ext>
            </a:extLst>
          </p:cNvPr>
          <p:cNvSpPr/>
          <p:nvPr/>
        </p:nvSpPr>
        <p:spPr>
          <a:xfrm>
            <a:off x="7800295" y="2214435"/>
            <a:ext cx="1374690" cy="738664"/>
          </a:xfrm>
          <a:prstGeom prst="rect">
            <a:avLst/>
          </a:prstGeom>
          <a:solidFill>
            <a:schemeClr val="bg1"/>
          </a:solid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Technical and similarity check, </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Editor assignment</a:t>
            </a:r>
          </a:p>
          <a:p>
            <a:pPr algn="ct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40" name="Rounded Rectangle 34">
            <a:hlinkClick r:id="rId4" action="ppaction://hlinksldjump"/>
            <a:extLst>
              <a:ext uri="{FF2B5EF4-FFF2-40B4-BE49-F238E27FC236}">
                <a16:creationId xmlns:a16="http://schemas.microsoft.com/office/drawing/2014/main" id="{98239F3B-FA25-845F-1FFE-A4FE93529EA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ounded Rectangle 24">
            <a:hlinkClick r:id="rId5" action="ppaction://hlinksldjump"/>
            <a:extLst>
              <a:ext uri="{FF2B5EF4-FFF2-40B4-BE49-F238E27FC236}">
                <a16:creationId xmlns:a16="http://schemas.microsoft.com/office/drawing/2014/main" id="{E96F53B7-95CB-4597-6D3B-3089D80C15DB}"/>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ounded Rectangle 25">
            <a:hlinkClick r:id="rId6" action="ppaction://hlinksldjump"/>
            <a:extLst>
              <a:ext uri="{FF2B5EF4-FFF2-40B4-BE49-F238E27FC236}">
                <a16:creationId xmlns:a16="http://schemas.microsoft.com/office/drawing/2014/main" id="{7F1BFB3C-7F2D-EE74-4F83-CC7CA490BB90}"/>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ounded Rectangle 34">
            <a:hlinkClick r:id="rId7" action="ppaction://hlinksldjump"/>
            <a:extLst>
              <a:ext uri="{FF2B5EF4-FFF2-40B4-BE49-F238E27FC236}">
                <a16:creationId xmlns:a16="http://schemas.microsoft.com/office/drawing/2014/main" id="{3AFEE9CE-7C19-2B78-7334-99DAF462A74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ounded Rectangle 34">
            <a:hlinkClick r:id="rId8" action="ppaction://hlinksldjump"/>
            <a:extLst>
              <a:ext uri="{FF2B5EF4-FFF2-40B4-BE49-F238E27FC236}">
                <a16:creationId xmlns:a16="http://schemas.microsoft.com/office/drawing/2014/main" id="{6D7CD3C9-2000-93C0-D536-A1B2E5585324}"/>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ounded Rectangle 34">
            <a:hlinkClick r:id="rId9" action="ppaction://hlinksldjump"/>
            <a:extLst>
              <a:ext uri="{FF2B5EF4-FFF2-40B4-BE49-F238E27FC236}">
                <a16:creationId xmlns:a16="http://schemas.microsoft.com/office/drawing/2014/main" id="{89250D0D-669C-2D55-7AAB-91505AF12809}"/>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Graphic 46" descr="End with solid fill">
            <a:hlinkClick r:id="" action="ppaction://hlinkshowjump?jump=nextslide"/>
            <a:extLst>
              <a:ext uri="{FF2B5EF4-FFF2-40B4-BE49-F238E27FC236}">
                <a16:creationId xmlns:a16="http://schemas.microsoft.com/office/drawing/2014/main" id="{ACD4F3C6-D3BC-8E6A-F65A-5A2E02576A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2527" y="6020070"/>
            <a:ext cx="283344" cy="283344"/>
          </a:xfrm>
          <a:prstGeom prst="rect">
            <a:avLst/>
          </a:prstGeom>
        </p:spPr>
      </p:pic>
      <p:sp>
        <p:nvSpPr>
          <p:cNvPr id="2" name="Rounded Rectangle 34">
            <a:hlinkClick r:id="rId12" action="ppaction://hlinksldjump"/>
            <a:extLst>
              <a:ext uri="{FF2B5EF4-FFF2-40B4-BE49-F238E27FC236}">
                <a16:creationId xmlns:a16="http://schemas.microsoft.com/office/drawing/2014/main" id="{D65EC8FB-3FDA-955E-C766-58BCC09C01EC}"/>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ounded Rectangle 24">
            <a:hlinkClick r:id="rId13" action="ppaction://hlinksldjump"/>
            <a:extLst>
              <a:ext uri="{FF2B5EF4-FFF2-40B4-BE49-F238E27FC236}">
                <a16:creationId xmlns:a16="http://schemas.microsoft.com/office/drawing/2014/main" id="{336A68E6-3F8C-9CE9-2714-AE163DAD6DCE}"/>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1286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751311-8A5D-2D3A-FD73-35EA53FDF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087" y="1664804"/>
            <a:ext cx="6502005" cy="3528392"/>
          </a:xfrm>
          <a:prstGeom prst="rect">
            <a:avLst/>
          </a:prstGeom>
          <a:ln w="12700">
            <a:solidFill>
              <a:schemeClr val="tx1">
                <a:lumMod val="50000"/>
                <a:lumOff val="50000"/>
              </a:schemeClr>
            </a:solidFill>
          </a:ln>
        </p:spPr>
      </p:pic>
      <p:sp>
        <p:nvSpPr>
          <p:cNvPr id="4" name="Segnaposto numero diapositiva 3">
            <a:extLst>
              <a:ext uri="{FF2B5EF4-FFF2-40B4-BE49-F238E27FC236}">
                <a16:creationId xmlns:a16="http://schemas.microsoft.com/office/drawing/2014/main" id="{E26DA8A8-D171-4721-BF1B-C9B8C5AE42AB}"/>
              </a:ext>
            </a:extLst>
          </p:cNvPr>
          <p:cNvSpPr>
            <a:spLocks noGrp="1"/>
          </p:cNvSpPr>
          <p:nvPr>
            <p:ph type="sldNum" sz="quarter" idx="12"/>
          </p:nvPr>
        </p:nvSpPr>
        <p:spPr/>
        <p:txBody>
          <a:bodyPr/>
          <a:lstStyle/>
          <a:p>
            <a:fld id="{2CAFCFD2-F10D-4443-A9BC-269EB9127F56}" type="slidenum">
              <a:rPr lang="it-IT" smtClean="0"/>
              <a:t>3</a:t>
            </a:fld>
            <a:endParaRPr lang="it-IT"/>
          </a:p>
        </p:txBody>
      </p:sp>
      <p:sp>
        <p:nvSpPr>
          <p:cNvPr id="7" name="CasellaDiTesto 8">
            <a:extLst>
              <a:ext uri="{FF2B5EF4-FFF2-40B4-BE49-F238E27FC236}">
                <a16:creationId xmlns:a16="http://schemas.microsoft.com/office/drawing/2014/main" id="{AD00779E-09BA-107D-7336-BFCFC24696C8}"/>
              </a:ext>
            </a:extLst>
          </p:cNvPr>
          <p:cNvSpPr txBox="1"/>
          <p:nvPr/>
        </p:nvSpPr>
        <p:spPr>
          <a:xfrm>
            <a:off x="512084" y="1664804"/>
            <a:ext cx="3961646" cy="2862322"/>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When an Editor invite you to review a manuscript, you will receive an email in your inbox. This email may also land in your spam folder, so please check this as well.</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email will contain the abstract, a link to the submission and an indication of the associated deadlines: the editor may change the deadlines upon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To respond to an invitation, click on the link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may also access the submission invitation logging in with your username and password to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hlinkClick r:id="rId3"/>
              </a:rPr>
              <a:t>www.oralhygienejournal.com</a:t>
            </a:r>
            <a:r>
              <a:rPr lang="en-GB" sz="1200" dirty="0">
                <a:latin typeface="Calibri" panose="020F0502020204030204" pitchFamily="34" charset="0"/>
                <a:ea typeface="Calibri" panose="020F0502020204030204" pitchFamily="34" charset="0"/>
                <a:cs typeface="Calibri" panose="020F0502020204030204" pitchFamily="34" charset="0"/>
              </a:rPr>
              <a:t> </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End with solid fill">
            <a:hlinkClick r:id="" action="ppaction://hlinkshowjump?jump=nextslide"/>
            <a:extLst>
              <a:ext uri="{FF2B5EF4-FFF2-40B4-BE49-F238E27FC236}">
                <a16:creationId xmlns:a16="http://schemas.microsoft.com/office/drawing/2014/main" id="{401B2E22-3C6B-860F-923A-7C825DB82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9" name="Rectangle: Rounded Corners 8">
            <a:extLst>
              <a:ext uri="{FF2B5EF4-FFF2-40B4-BE49-F238E27FC236}">
                <a16:creationId xmlns:a16="http://schemas.microsoft.com/office/drawing/2014/main" id="{E821EF33-7025-480C-5AAE-2E3A8316E067}"/>
              </a:ext>
            </a:extLst>
          </p:cNvPr>
          <p:cNvSpPr/>
          <p:nvPr/>
        </p:nvSpPr>
        <p:spPr>
          <a:xfrm>
            <a:off x="4754039" y="3161033"/>
            <a:ext cx="5230393" cy="360040"/>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1A176CFB-3BFD-AFFF-8390-CBF6370FA8A2}"/>
              </a:ext>
            </a:extLst>
          </p:cNvPr>
          <p:cNvPicPr>
            <a:picLocks noChangeAspect="1"/>
          </p:cNvPicPr>
          <p:nvPr/>
        </p:nvPicPr>
        <p:blipFill>
          <a:blip r:embed="rId6" cstate="print">
            <a:extLst>
              <a:ext uri="{28A0092B-C50C-407E-A947-70E740481C1C}">
                <a14:useLocalDpi xmlns:a14="http://schemas.microsoft.com/office/drawing/2010/main" val="0"/>
              </a:ext>
            </a:extLst>
          </a:blip>
          <a:srcRect t="21690"/>
          <a:stretch>
            <a:fillRect/>
          </a:stretch>
        </p:blipFill>
        <p:spPr>
          <a:xfrm>
            <a:off x="539081" y="4896458"/>
            <a:ext cx="3961646" cy="1267001"/>
          </a:xfrm>
          <a:prstGeom prst="rect">
            <a:avLst/>
          </a:prstGeom>
          <a:ln w="12700">
            <a:solidFill>
              <a:schemeClr val="tx1">
                <a:lumMod val="50000"/>
                <a:lumOff val="50000"/>
              </a:schemeClr>
            </a:solidFill>
          </a:ln>
        </p:spPr>
      </p:pic>
      <p:sp>
        <p:nvSpPr>
          <p:cNvPr id="3" name="Rectangle 2">
            <a:extLst>
              <a:ext uri="{FF2B5EF4-FFF2-40B4-BE49-F238E27FC236}">
                <a16:creationId xmlns:a16="http://schemas.microsoft.com/office/drawing/2014/main" id="{0D732ABA-9673-02DF-5AC7-BF061112D01B}"/>
              </a:ext>
            </a:extLst>
          </p:cNvPr>
          <p:cNvSpPr/>
          <p:nvPr/>
        </p:nvSpPr>
        <p:spPr>
          <a:xfrm>
            <a:off x="4764087" y="1814680"/>
            <a:ext cx="1702001"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Rectangle 5">
            <a:extLst>
              <a:ext uri="{FF2B5EF4-FFF2-40B4-BE49-F238E27FC236}">
                <a16:creationId xmlns:a16="http://schemas.microsoft.com/office/drawing/2014/main" id="{82DF7080-01C8-0F8F-B513-FE914693589E}"/>
              </a:ext>
            </a:extLst>
          </p:cNvPr>
          <p:cNvSpPr/>
          <p:nvPr/>
        </p:nvSpPr>
        <p:spPr>
          <a:xfrm>
            <a:off x="8400257" y="2171609"/>
            <a:ext cx="864096" cy="115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a:extLst>
              <a:ext uri="{FF2B5EF4-FFF2-40B4-BE49-F238E27FC236}">
                <a16:creationId xmlns:a16="http://schemas.microsoft.com/office/drawing/2014/main" id="{8AC7BB10-B2E5-6F14-57DB-F85B9E7C57DC}"/>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Invitation</a:t>
            </a:r>
            <a:endParaRPr lang="en-IT" sz="4400" dirty="0"/>
          </a:p>
        </p:txBody>
      </p:sp>
      <p:sp>
        <p:nvSpPr>
          <p:cNvPr id="5" name="Segnaposto numero diapositiva 3">
            <a:extLst>
              <a:ext uri="{FF2B5EF4-FFF2-40B4-BE49-F238E27FC236}">
                <a16:creationId xmlns:a16="http://schemas.microsoft.com/office/drawing/2014/main" id="{128F9A8E-1951-FDCB-2A54-519907390FA5}"/>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3</a:t>
            </a:fld>
            <a:endParaRPr lang="it-IT" dirty="0"/>
          </a:p>
        </p:txBody>
      </p:sp>
      <p:pic>
        <p:nvPicPr>
          <p:cNvPr id="11" name="Graphic 10" descr="Home with solid fill">
            <a:hlinkClick r:id="" action="ppaction://hlinkshowjump?jump=firstslide"/>
            <a:extLst>
              <a:ext uri="{FF2B5EF4-FFF2-40B4-BE49-F238E27FC236}">
                <a16:creationId xmlns:a16="http://schemas.microsoft.com/office/drawing/2014/main" id="{6734E78E-61CA-EA88-1043-AD5C252F62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56" y="96950"/>
            <a:ext cx="398943" cy="398943"/>
          </a:xfrm>
          <a:prstGeom prst="rect">
            <a:avLst/>
          </a:prstGeom>
        </p:spPr>
      </p:pic>
      <p:sp>
        <p:nvSpPr>
          <p:cNvPr id="12" name="Rounded Rectangle 34">
            <a:hlinkClick r:id="rId9" action="ppaction://hlinksldjump"/>
            <a:extLst>
              <a:ext uri="{FF2B5EF4-FFF2-40B4-BE49-F238E27FC236}">
                <a16:creationId xmlns:a16="http://schemas.microsoft.com/office/drawing/2014/main" id="{37B7E54A-41A8-5DB6-1140-B62947CF3940}"/>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0" action="ppaction://hlinksldjump"/>
            <a:extLst>
              <a:ext uri="{FF2B5EF4-FFF2-40B4-BE49-F238E27FC236}">
                <a16:creationId xmlns:a16="http://schemas.microsoft.com/office/drawing/2014/main" id="{93904C18-C232-A129-F888-9BCC525EB381}"/>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25">
            <a:hlinkClick r:id="rId11" action="ppaction://hlinksldjump"/>
            <a:extLst>
              <a:ext uri="{FF2B5EF4-FFF2-40B4-BE49-F238E27FC236}">
                <a16:creationId xmlns:a16="http://schemas.microsoft.com/office/drawing/2014/main" id="{75335F33-F982-2A0D-40EF-613D88F0A536}"/>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34">
            <a:hlinkClick r:id="rId12" action="ppaction://hlinksldjump"/>
            <a:extLst>
              <a:ext uri="{FF2B5EF4-FFF2-40B4-BE49-F238E27FC236}">
                <a16:creationId xmlns:a16="http://schemas.microsoft.com/office/drawing/2014/main" id="{EC9E1A6A-1069-15A3-4D45-86D082361E77}"/>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3" action="ppaction://hlinksldjump"/>
            <a:extLst>
              <a:ext uri="{FF2B5EF4-FFF2-40B4-BE49-F238E27FC236}">
                <a16:creationId xmlns:a16="http://schemas.microsoft.com/office/drawing/2014/main" id="{D3EE9C35-558B-472E-E6AC-F5AE31B7B11D}"/>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4" action="ppaction://hlinksldjump"/>
            <a:extLst>
              <a:ext uri="{FF2B5EF4-FFF2-40B4-BE49-F238E27FC236}">
                <a16:creationId xmlns:a16="http://schemas.microsoft.com/office/drawing/2014/main" id="{6A8FA7EA-6011-B4B7-666D-EDA79EAA012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ounded Rectangle 34">
            <a:hlinkClick r:id="rId15" action="ppaction://hlinksldjump"/>
            <a:extLst>
              <a:ext uri="{FF2B5EF4-FFF2-40B4-BE49-F238E27FC236}">
                <a16:creationId xmlns:a16="http://schemas.microsoft.com/office/drawing/2014/main" id="{F89EC503-4781-CE92-F71F-2A45B5F01AC9}"/>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6" action="ppaction://hlinksldjump"/>
            <a:extLst>
              <a:ext uri="{FF2B5EF4-FFF2-40B4-BE49-F238E27FC236}">
                <a16:creationId xmlns:a16="http://schemas.microsoft.com/office/drawing/2014/main" id="{CF3D734B-0D7F-77EC-FF86-00B2DA0CD32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00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303F-38EC-9749-920E-528C31C041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72C2A9-9D50-A340-86DA-49C42E60CCDD}"/>
              </a:ext>
            </a:extLst>
          </p:cNvPr>
          <p:cNvSpPr>
            <a:spLocks noGrp="1"/>
          </p:cNvSpPr>
          <p:nvPr>
            <p:ph type="sldNum" sz="quarter" idx="12"/>
          </p:nvPr>
        </p:nvSpPr>
        <p:spPr/>
        <p:txBody>
          <a:bodyPr/>
          <a:lstStyle/>
          <a:p>
            <a:fld id="{2CAFCFD2-F10D-4443-A9BC-269EB9127F56}" type="slidenum">
              <a:rPr lang="it-IT" smtClean="0"/>
              <a:t>4</a:t>
            </a:fld>
            <a:endParaRPr lang="it-IT"/>
          </a:p>
        </p:txBody>
      </p:sp>
      <p:pic>
        <p:nvPicPr>
          <p:cNvPr id="12" name="Picture 11">
            <a:extLst>
              <a:ext uri="{FF2B5EF4-FFF2-40B4-BE49-F238E27FC236}">
                <a16:creationId xmlns:a16="http://schemas.microsoft.com/office/drawing/2014/main" id="{45BB6AC4-8810-70A7-2BBC-2E3B1E58C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02" y="1304327"/>
            <a:ext cx="5558778" cy="5043077"/>
          </a:xfrm>
          <a:prstGeom prst="rect">
            <a:avLst/>
          </a:prstGeom>
          <a:ln w="12700">
            <a:solidFill>
              <a:schemeClr val="tx1">
                <a:lumMod val="50000"/>
                <a:lumOff val="50000"/>
              </a:schemeClr>
            </a:solidFill>
          </a:ln>
        </p:spPr>
      </p:pic>
      <p:sp>
        <p:nvSpPr>
          <p:cNvPr id="13" name="CasellaDiTesto 8">
            <a:extLst>
              <a:ext uri="{FF2B5EF4-FFF2-40B4-BE49-F238E27FC236}">
                <a16:creationId xmlns:a16="http://schemas.microsoft.com/office/drawing/2014/main" id="{3568AFC5-CF19-0421-D283-1105F95E4FE9}"/>
              </a:ext>
            </a:extLst>
          </p:cNvPr>
          <p:cNvSpPr txBox="1"/>
          <p:nvPr/>
        </p:nvSpPr>
        <p:spPr>
          <a:xfrm>
            <a:off x="502036" y="1539573"/>
            <a:ext cx="3961646" cy="2308324"/>
          </a:xfrm>
          <a:prstGeom prst="rect">
            <a:avLst/>
          </a:prstGeom>
          <a:noFill/>
        </p:spPr>
        <p:txBody>
          <a:bodyPr wrap="square" rtlCol="0" anchor="t">
            <a:spAutoFit/>
          </a:bodyPr>
          <a:lstStyle/>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Request</a:t>
            </a:r>
            <a:r>
              <a:rPr lang="en-GB" sz="1200" dirty="0">
                <a:latin typeface="Calibri" panose="020F0502020204030204" pitchFamily="34" charset="0"/>
                <a:ea typeface="Calibri" panose="020F0502020204030204" pitchFamily="34" charset="0"/>
                <a:cs typeface="Calibri" panose="020F0502020204030204" pitchFamily="34" charset="0"/>
              </a:rPr>
              <a:t> tab will outline the revision’s relevant dates  and will enable you to respond to the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need to agree to the privacy statement in order to proceed.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Click “</a:t>
            </a:r>
            <a:r>
              <a:rPr lang="en-GB" sz="1200" i="1" dirty="0">
                <a:latin typeface="Calibri" panose="020F0502020204030204" pitchFamily="34" charset="0"/>
                <a:ea typeface="Calibri" panose="020F0502020204030204" pitchFamily="34" charset="0"/>
                <a:cs typeface="Calibri" panose="020F0502020204030204" pitchFamily="34" charset="0"/>
              </a:rPr>
              <a:t>Accept Review</a:t>
            </a:r>
            <a:r>
              <a:rPr lang="en-GB" sz="1200" dirty="0">
                <a:latin typeface="Calibri" panose="020F0502020204030204" pitchFamily="34" charset="0"/>
                <a:ea typeface="Calibri" panose="020F0502020204030204" pitchFamily="34" charset="0"/>
                <a:cs typeface="Calibri" panose="020F0502020204030204" pitchFamily="34" charset="0"/>
              </a:rPr>
              <a:t>” to continue.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If you cannot accept the invitation, click on “Decline Review Request</a:t>
            </a:r>
            <a:r>
              <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rPr>
              <a:t>” where you will find space to communicate with the Editor and possibly suggest alternative reviewers. </a:t>
            </a:r>
          </a:p>
        </p:txBody>
      </p:sp>
      <p:sp>
        <p:nvSpPr>
          <p:cNvPr id="14" name="Rectangle: Rounded Corners 13">
            <a:extLst>
              <a:ext uri="{FF2B5EF4-FFF2-40B4-BE49-F238E27FC236}">
                <a16:creationId xmlns:a16="http://schemas.microsoft.com/office/drawing/2014/main" id="{46ADC6EE-2253-0BA7-5272-DF3616E00ED9}"/>
              </a:ext>
            </a:extLst>
          </p:cNvPr>
          <p:cNvSpPr/>
          <p:nvPr/>
        </p:nvSpPr>
        <p:spPr>
          <a:xfrm>
            <a:off x="5095216" y="5553673"/>
            <a:ext cx="3379807" cy="2354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249538F0-F631-B09F-E6C9-C682D717CE67}"/>
              </a:ext>
            </a:extLst>
          </p:cNvPr>
          <p:cNvSpPr/>
          <p:nvPr/>
        </p:nvSpPr>
        <p:spPr>
          <a:xfrm>
            <a:off x="7680176" y="5885787"/>
            <a:ext cx="1621517" cy="235433"/>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End with solid fill">
            <a:hlinkClick r:id="" action="ppaction://hlinkshowjump?jump=nextslide"/>
            <a:extLst>
              <a:ext uri="{FF2B5EF4-FFF2-40B4-BE49-F238E27FC236}">
                <a16:creationId xmlns:a16="http://schemas.microsoft.com/office/drawing/2014/main" id="{3249D303-A01D-1014-DD3A-F099C7E11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TextBox 1">
            <a:extLst>
              <a:ext uri="{FF2B5EF4-FFF2-40B4-BE49-F238E27FC236}">
                <a16:creationId xmlns:a16="http://schemas.microsoft.com/office/drawing/2014/main" id="{F4A237CC-2195-E9FD-7AE1-FDF61A582236}"/>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Accept</a:t>
            </a:r>
            <a:r>
              <a:rPr lang="it-IT" sz="4400" dirty="0"/>
              <a:t> and review</a:t>
            </a:r>
            <a:endParaRPr lang="en-IT" sz="4400" dirty="0"/>
          </a:p>
        </p:txBody>
      </p:sp>
      <p:sp>
        <p:nvSpPr>
          <p:cNvPr id="3" name="Segnaposto numero diapositiva 3">
            <a:extLst>
              <a:ext uri="{FF2B5EF4-FFF2-40B4-BE49-F238E27FC236}">
                <a16:creationId xmlns:a16="http://schemas.microsoft.com/office/drawing/2014/main" id="{038AACCB-E953-0C8B-F77E-E41C8EEE590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4</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42DB412B-C1BF-AA00-B888-139848CF2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6" name="Rounded Rectangle 34">
            <a:hlinkClick r:id="rId7" action="ppaction://hlinksldjump"/>
            <a:extLst>
              <a:ext uri="{FF2B5EF4-FFF2-40B4-BE49-F238E27FC236}">
                <a16:creationId xmlns:a16="http://schemas.microsoft.com/office/drawing/2014/main" id="{B42AD2CB-641A-393C-9E0E-1D451314B354}"/>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8" action="ppaction://hlinksldjump"/>
            <a:extLst>
              <a:ext uri="{FF2B5EF4-FFF2-40B4-BE49-F238E27FC236}">
                <a16:creationId xmlns:a16="http://schemas.microsoft.com/office/drawing/2014/main" id="{04FBDE13-AE34-E5A5-DB17-EB071FA7B589}"/>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9" action="ppaction://hlinksldjump"/>
            <a:extLst>
              <a:ext uri="{FF2B5EF4-FFF2-40B4-BE49-F238E27FC236}">
                <a16:creationId xmlns:a16="http://schemas.microsoft.com/office/drawing/2014/main" id="{19CF5D4A-D0FF-4885-6FFA-E9958C7DED95}"/>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0" action="ppaction://hlinksldjump"/>
            <a:extLst>
              <a:ext uri="{FF2B5EF4-FFF2-40B4-BE49-F238E27FC236}">
                <a16:creationId xmlns:a16="http://schemas.microsoft.com/office/drawing/2014/main" id="{38E128A3-33E3-856E-E17D-D6582613801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1" action="ppaction://hlinksldjump"/>
            <a:extLst>
              <a:ext uri="{FF2B5EF4-FFF2-40B4-BE49-F238E27FC236}">
                <a16:creationId xmlns:a16="http://schemas.microsoft.com/office/drawing/2014/main" id="{75D255AD-FC73-F52E-4902-29253D534F7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2" action="ppaction://hlinksldjump"/>
            <a:extLst>
              <a:ext uri="{FF2B5EF4-FFF2-40B4-BE49-F238E27FC236}">
                <a16:creationId xmlns:a16="http://schemas.microsoft.com/office/drawing/2014/main" id="{B74322FB-DFB6-5FAF-B416-16AF2817154B}"/>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3" action="ppaction://hlinksldjump"/>
            <a:extLst>
              <a:ext uri="{FF2B5EF4-FFF2-40B4-BE49-F238E27FC236}">
                <a16:creationId xmlns:a16="http://schemas.microsoft.com/office/drawing/2014/main" id="{2EC2180F-91E5-5716-A0D6-C8FF312F6E7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24">
            <a:hlinkClick r:id="rId14" action="ppaction://hlinksldjump"/>
            <a:extLst>
              <a:ext uri="{FF2B5EF4-FFF2-40B4-BE49-F238E27FC236}">
                <a16:creationId xmlns:a16="http://schemas.microsoft.com/office/drawing/2014/main" id="{D28840DA-2C1B-4E8E-C3EA-9C31D9C0A392}"/>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0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54B51D-6709-81D7-3254-53555C228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777" y="1539573"/>
            <a:ext cx="6895187" cy="3330790"/>
          </a:xfrm>
          <a:prstGeom prst="rect">
            <a:avLst/>
          </a:prstGeom>
          <a:ln w="12700">
            <a:solidFill>
              <a:schemeClr val="tx1">
                <a:lumMod val="50000"/>
                <a:lumOff val="50000"/>
              </a:schemeClr>
            </a:solidFill>
          </a:ln>
        </p:spPr>
      </p:pic>
      <p:sp>
        <p:nvSpPr>
          <p:cNvPr id="12" name="CasellaDiTesto 8">
            <a:extLst>
              <a:ext uri="{FF2B5EF4-FFF2-40B4-BE49-F238E27FC236}">
                <a16:creationId xmlns:a16="http://schemas.microsoft.com/office/drawing/2014/main" id="{6B0BF9F8-14CD-403A-7911-34A211308034}"/>
              </a:ext>
            </a:extLst>
          </p:cNvPr>
          <p:cNvSpPr txBox="1"/>
          <p:nvPr/>
        </p:nvSpPr>
        <p:spPr>
          <a:xfrm>
            <a:off x="502036" y="1539573"/>
            <a:ext cx="3961646" cy="1754326"/>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How to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Guidelines</a:t>
            </a:r>
            <a:r>
              <a:rPr lang="en-GB" sz="1200" dirty="0">
                <a:latin typeface="Calibri" panose="020F0502020204030204" pitchFamily="34" charset="0"/>
                <a:ea typeface="Calibri" panose="020F0502020204030204" pitchFamily="34" charset="0"/>
                <a:cs typeface="Calibri" panose="020F0502020204030204" pitchFamily="34" charset="0"/>
              </a:rPr>
              <a:t> tab will present the journal’s guidelines.</a:t>
            </a: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additional information please contact us anytime: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Email: </a:t>
            </a:r>
            <a:r>
              <a:rPr lang="en-GB" sz="1200" dirty="0">
                <a:latin typeface="Calibri" panose="020F0502020204030204" pitchFamily="34" charset="0"/>
                <a:ea typeface="Calibri" panose="020F0502020204030204" pitchFamily="34" charset="0"/>
                <a:cs typeface="Calibri" panose="020F0502020204030204" pitchFamily="34" charset="0"/>
                <a:hlinkClick r:id="rId3"/>
              </a:rPr>
              <a:t>editorial@aboutscience.eu</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descr="End with solid fill">
            <a:hlinkClick r:id="" action="ppaction://hlinkshowjump?jump=nextslide"/>
            <a:extLst>
              <a:ext uri="{FF2B5EF4-FFF2-40B4-BE49-F238E27FC236}">
                <a16:creationId xmlns:a16="http://schemas.microsoft.com/office/drawing/2014/main" id="{C0A50DFF-B25B-B0F1-82BC-E9034F5C73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57578F18-CFC8-0D8D-12A6-F1A46C2CDA44}"/>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5</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0DCB47AB-2C7B-4224-F59D-0D5F6D03D7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056" y="96950"/>
            <a:ext cx="398943" cy="398943"/>
          </a:xfrm>
          <a:prstGeom prst="rect">
            <a:avLst/>
          </a:prstGeom>
        </p:spPr>
      </p:pic>
      <p:sp>
        <p:nvSpPr>
          <p:cNvPr id="4" name="Rounded Rectangle 34">
            <a:hlinkClick r:id="rId8" action="ppaction://hlinksldjump"/>
            <a:extLst>
              <a:ext uri="{FF2B5EF4-FFF2-40B4-BE49-F238E27FC236}">
                <a16:creationId xmlns:a16="http://schemas.microsoft.com/office/drawing/2014/main" id="{9F48D268-624C-AFF6-0385-91F87597CB1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9" action="ppaction://hlinksldjump"/>
            <a:extLst>
              <a:ext uri="{FF2B5EF4-FFF2-40B4-BE49-F238E27FC236}">
                <a16:creationId xmlns:a16="http://schemas.microsoft.com/office/drawing/2014/main" id="{6546AB98-312D-C512-2299-4790DCEE7743}"/>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10" action="ppaction://hlinksldjump"/>
            <a:extLst>
              <a:ext uri="{FF2B5EF4-FFF2-40B4-BE49-F238E27FC236}">
                <a16:creationId xmlns:a16="http://schemas.microsoft.com/office/drawing/2014/main" id="{909B0AE8-5E87-F9B1-583F-4FBB46B1E45E}"/>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1" action="ppaction://hlinksldjump"/>
            <a:extLst>
              <a:ext uri="{FF2B5EF4-FFF2-40B4-BE49-F238E27FC236}">
                <a16:creationId xmlns:a16="http://schemas.microsoft.com/office/drawing/2014/main" id="{7BE824F7-2803-BF12-E9D9-0648438E0116}"/>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2" action="ppaction://hlinksldjump"/>
            <a:extLst>
              <a:ext uri="{FF2B5EF4-FFF2-40B4-BE49-F238E27FC236}">
                <a16:creationId xmlns:a16="http://schemas.microsoft.com/office/drawing/2014/main" id="{43066856-795A-6C72-4972-01AE8074DBFE}"/>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3" action="ppaction://hlinksldjump"/>
            <a:extLst>
              <a:ext uri="{FF2B5EF4-FFF2-40B4-BE49-F238E27FC236}">
                <a16:creationId xmlns:a16="http://schemas.microsoft.com/office/drawing/2014/main" id="{6D9F6683-0899-103B-9BDD-EE6A93D3A7B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4" action="ppaction://hlinksldjump"/>
            <a:extLst>
              <a:ext uri="{FF2B5EF4-FFF2-40B4-BE49-F238E27FC236}">
                <a16:creationId xmlns:a16="http://schemas.microsoft.com/office/drawing/2014/main" id="{E4125EB8-070C-3B92-BF0F-0E87C6E40A0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5" action="ppaction://hlinksldjump"/>
            <a:extLst>
              <a:ext uri="{FF2B5EF4-FFF2-40B4-BE49-F238E27FC236}">
                <a16:creationId xmlns:a16="http://schemas.microsoft.com/office/drawing/2014/main" id="{4C297557-E6A3-9B14-C1B7-8D31F8D9D239}"/>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30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7844-21F2-61C7-8317-2CCD1C6BD0DE}"/>
            </a:ext>
          </a:extLst>
        </p:cNvPr>
        <p:cNvGrpSpPr/>
        <p:nvPr/>
      </p:nvGrpSpPr>
      <p:grpSpPr>
        <a:xfrm>
          <a:off x="0" y="0"/>
          <a:ext cx="0" cy="0"/>
          <a:chOff x="0" y="0"/>
          <a:chExt cx="0" cy="0"/>
        </a:xfrm>
      </p:grpSpPr>
      <p:sp>
        <p:nvSpPr>
          <p:cNvPr id="17" name="CasellaDiTesto 8">
            <a:extLst>
              <a:ext uri="{FF2B5EF4-FFF2-40B4-BE49-F238E27FC236}">
                <a16:creationId xmlns:a16="http://schemas.microsoft.com/office/drawing/2014/main" id="{36ACCDF1-A78E-E280-D716-D89574C7E2F1}"/>
              </a:ext>
            </a:extLst>
          </p:cNvPr>
          <p:cNvSpPr txBox="1"/>
          <p:nvPr/>
        </p:nvSpPr>
        <p:spPr>
          <a:xfrm>
            <a:off x="502035" y="1539573"/>
            <a:ext cx="4556101" cy="4524315"/>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Download and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Download &amp; Review </a:t>
            </a:r>
            <a:r>
              <a:rPr lang="en-GB" sz="1200" dirty="0">
                <a:latin typeface="Calibri" panose="020F0502020204030204" pitchFamily="34" charset="0"/>
                <a:ea typeface="Calibri" panose="020F0502020204030204" pitchFamily="34" charset="0"/>
                <a:cs typeface="Calibri" panose="020F0502020204030204" pitchFamily="34" charset="0"/>
              </a:rPr>
              <a:t>tab will enable you to download all review files and will present the review form to use to submit your comments. You will find a manuscript for peer review file, a similarity report and additional files relevant to the peer review process.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review form consists of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Rating card</a:t>
            </a:r>
          </a:p>
          <a:p>
            <a:r>
              <a:rPr lang="en-GB" sz="1200" dirty="0">
                <a:latin typeface="Calibri" panose="020F0502020204030204" pitchFamily="34" charset="0"/>
                <a:ea typeface="Calibri" panose="020F0502020204030204" pitchFamily="34" charset="0"/>
                <a:cs typeface="Calibri" panose="020F0502020204030204" pitchFamily="34" charset="0"/>
              </a:rPr>
              <a:t>Comments to Authors</a:t>
            </a:r>
          </a:p>
          <a:p>
            <a:r>
              <a:rPr lang="en-GB" sz="1200" dirty="0">
                <a:latin typeface="Calibri" panose="020F0502020204030204" pitchFamily="34" charset="0"/>
                <a:ea typeface="Calibri" panose="020F0502020204030204" pitchFamily="34" charset="0"/>
                <a:cs typeface="Calibri" panose="020F0502020204030204" pitchFamily="34" charset="0"/>
              </a:rPr>
              <a:t>Confidential comments to Editor</a:t>
            </a:r>
          </a:p>
          <a:p>
            <a:r>
              <a:rPr lang="en-GB" sz="1200" dirty="0">
                <a:latin typeface="Calibri" panose="020F0502020204030204" pitchFamily="34" charset="0"/>
                <a:ea typeface="Calibri" panose="020F0502020204030204" pitchFamily="34" charset="0"/>
                <a:cs typeface="Calibri" panose="020F0502020204030204" pitchFamily="34" charset="0"/>
              </a:rPr>
              <a:t>Space for optional review comments</a:t>
            </a:r>
          </a:p>
          <a:p>
            <a:r>
              <a:rPr lang="en-GB" sz="1200" dirty="0">
                <a:latin typeface="Calibri" panose="020F0502020204030204" pitchFamily="34" charset="0"/>
                <a:ea typeface="Calibri" panose="020F0502020204030204" pitchFamily="34" charset="0"/>
                <a:cs typeface="Calibri" panose="020F0502020204030204" pitchFamily="34" charset="0"/>
              </a:rPr>
              <a:t>Your recommendation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Enter comment to the authors and confidential comments for the Editor in the appropriate space provided.  Comments for the authors will be included in the decision letter.  You may like to upload a file for reviewers, although we recommend that you list your comments in the box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be presented with a final confirmation before submitting your review to the journal. Once you have submitted your review, you can no longer make any changes.</a:t>
            </a:r>
          </a:p>
        </p:txBody>
      </p:sp>
      <p:pic>
        <p:nvPicPr>
          <p:cNvPr id="19" name="Picture 18">
            <a:extLst>
              <a:ext uri="{FF2B5EF4-FFF2-40B4-BE49-F238E27FC236}">
                <a16:creationId xmlns:a16="http://schemas.microsoft.com/office/drawing/2014/main" id="{3A6CFA63-97DF-0D45-4001-D6B53A4D1D43}"/>
              </a:ext>
            </a:extLst>
          </p:cNvPr>
          <p:cNvPicPr>
            <a:picLocks noChangeAspect="1"/>
          </p:cNvPicPr>
          <p:nvPr/>
        </p:nvPicPr>
        <p:blipFill>
          <a:blip r:embed="rId2">
            <a:extLst>
              <a:ext uri="{28A0092B-C50C-407E-A947-70E740481C1C}">
                <a14:useLocalDpi xmlns:a14="http://schemas.microsoft.com/office/drawing/2010/main" val="0"/>
              </a:ext>
            </a:extLst>
          </a:blip>
          <a:srcRect l="2414" t="1" r="1608" b="61579"/>
          <a:stretch>
            <a:fillRect/>
          </a:stretch>
        </p:blipFill>
        <p:spPr>
          <a:xfrm>
            <a:off x="5807947" y="1254997"/>
            <a:ext cx="4798683" cy="1369152"/>
          </a:xfrm>
          <a:prstGeom prst="rect">
            <a:avLst/>
          </a:prstGeom>
          <a:ln w="12700">
            <a:noFill/>
          </a:ln>
        </p:spPr>
      </p:pic>
      <p:sp>
        <p:nvSpPr>
          <p:cNvPr id="20" name="Rectangle 19">
            <a:extLst>
              <a:ext uri="{FF2B5EF4-FFF2-40B4-BE49-F238E27FC236}">
                <a16:creationId xmlns:a16="http://schemas.microsoft.com/office/drawing/2014/main" id="{C964E613-067A-98F8-0112-6F87FAC954CF}"/>
              </a:ext>
            </a:extLst>
          </p:cNvPr>
          <p:cNvSpPr/>
          <p:nvPr/>
        </p:nvSpPr>
        <p:spPr>
          <a:xfrm>
            <a:off x="6540496" y="3475300"/>
            <a:ext cx="276994" cy="205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56A2DD0-AB0E-D1B9-26F5-FA4A3D07034B}"/>
              </a:ext>
            </a:extLst>
          </p:cNvPr>
          <p:cNvPicPr>
            <a:picLocks noChangeAspect="1"/>
          </p:cNvPicPr>
          <p:nvPr/>
        </p:nvPicPr>
        <p:blipFill>
          <a:blip r:embed="rId3">
            <a:extLst>
              <a:ext uri="{28A0092B-C50C-407E-A947-70E740481C1C}">
                <a14:useLocalDpi xmlns:a14="http://schemas.microsoft.com/office/drawing/2010/main" val="0"/>
              </a:ext>
            </a:extLst>
          </a:blip>
          <a:srcRect l="1841" r="2181"/>
          <a:stretch>
            <a:fillRect/>
          </a:stretch>
        </p:blipFill>
        <p:spPr>
          <a:xfrm>
            <a:off x="5807948" y="2544151"/>
            <a:ext cx="4798682" cy="2515158"/>
          </a:xfrm>
          <a:prstGeom prst="rect">
            <a:avLst/>
          </a:prstGeom>
          <a:ln>
            <a:noFill/>
          </a:ln>
        </p:spPr>
      </p:pic>
      <p:pic>
        <p:nvPicPr>
          <p:cNvPr id="24" name="Picture 23">
            <a:extLst>
              <a:ext uri="{FF2B5EF4-FFF2-40B4-BE49-F238E27FC236}">
                <a16:creationId xmlns:a16="http://schemas.microsoft.com/office/drawing/2014/main" id="{0265D949-DA0D-3E50-0371-3025D90DAFD0}"/>
              </a:ext>
            </a:extLst>
          </p:cNvPr>
          <p:cNvPicPr>
            <a:picLocks noChangeAspect="1"/>
          </p:cNvPicPr>
          <p:nvPr/>
        </p:nvPicPr>
        <p:blipFill>
          <a:blip r:embed="rId4">
            <a:extLst>
              <a:ext uri="{28A0092B-C50C-407E-A947-70E740481C1C}">
                <a14:useLocalDpi xmlns:a14="http://schemas.microsoft.com/office/drawing/2010/main" val="0"/>
              </a:ext>
            </a:extLst>
          </a:blip>
          <a:srcRect l="2654" t="5624" r="3506" b="5813"/>
          <a:stretch>
            <a:fillRect/>
          </a:stretch>
        </p:blipFill>
        <p:spPr>
          <a:xfrm>
            <a:off x="6064569" y="5180347"/>
            <a:ext cx="2585776" cy="899652"/>
          </a:xfrm>
          <a:prstGeom prst="rect">
            <a:avLst/>
          </a:prstGeom>
          <a:ln w="12700">
            <a:solidFill>
              <a:schemeClr val="tx1">
                <a:lumMod val="50000"/>
                <a:lumOff val="50000"/>
              </a:schemeClr>
            </a:solidFill>
          </a:ln>
        </p:spPr>
      </p:pic>
      <p:sp>
        <p:nvSpPr>
          <p:cNvPr id="25" name="Rectangle: Rounded Corners 24">
            <a:extLst>
              <a:ext uri="{FF2B5EF4-FFF2-40B4-BE49-F238E27FC236}">
                <a16:creationId xmlns:a16="http://schemas.microsoft.com/office/drawing/2014/main" id="{4D65911B-1C43-CBA6-9E80-1BA8B4B4B90E}"/>
              </a:ext>
            </a:extLst>
          </p:cNvPr>
          <p:cNvSpPr/>
          <p:nvPr/>
        </p:nvSpPr>
        <p:spPr>
          <a:xfrm>
            <a:off x="6064569" y="5180347"/>
            <a:ext cx="2585776" cy="899652"/>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66FB079-F603-939F-981E-1E4966D0E252}"/>
              </a:ext>
            </a:extLst>
          </p:cNvPr>
          <p:cNvSpPr/>
          <p:nvPr/>
        </p:nvSpPr>
        <p:spPr>
          <a:xfrm>
            <a:off x="8855351" y="4739124"/>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07C2BD62-4FDB-0A76-6170-AF5E9702DD38}"/>
              </a:ext>
            </a:extLst>
          </p:cNvPr>
          <p:cNvCxnSpPr>
            <a:stCxn id="26" idx="2"/>
          </p:cNvCxnSpPr>
          <p:nvPr/>
        </p:nvCxnSpPr>
        <p:spPr>
          <a:xfrm flipH="1">
            <a:off x="8169310" y="5020857"/>
            <a:ext cx="1089289" cy="7870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7" name="Graphic 36" descr="End with solid fill">
            <a:hlinkClick r:id="" action="ppaction://hlinkshowjump?jump=nextslide"/>
            <a:extLst>
              <a:ext uri="{FF2B5EF4-FFF2-40B4-BE49-F238E27FC236}">
                <a16:creationId xmlns:a16="http://schemas.microsoft.com/office/drawing/2014/main" id="{D9B639E9-C612-5E6C-589A-5D6C5D69F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6D1CAAA6-343E-7F78-22FF-9FF154A7AC2C}"/>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6</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98D7EB59-EF2B-F2D9-0267-B6FF411A35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056" y="96950"/>
            <a:ext cx="398943" cy="398943"/>
          </a:xfrm>
          <a:prstGeom prst="rect">
            <a:avLst/>
          </a:prstGeom>
        </p:spPr>
      </p:pic>
      <p:sp>
        <p:nvSpPr>
          <p:cNvPr id="4" name="Rounded Rectangle 34">
            <a:hlinkClick r:id="rId9" action="ppaction://hlinksldjump"/>
            <a:extLst>
              <a:ext uri="{FF2B5EF4-FFF2-40B4-BE49-F238E27FC236}">
                <a16:creationId xmlns:a16="http://schemas.microsoft.com/office/drawing/2014/main" id="{10F6065C-0BE4-A3FA-A77E-9334F0E48CA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10" action="ppaction://hlinksldjump"/>
            <a:extLst>
              <a:ext uri="{FF2B5EF4-FFF2-40B4-BE49-F238E27FC236}">
                <a16:creationId xmlns:a16="http://schemas.microsoft.com/office/drawing/2014/main" id="{7ECA305C-CD5E-ECE2-3F19-F6BBC0DB325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11" action="ppaction://hlinksldjump"/>
            <a:extLst>
              <a:ext uri="{FF2B5EF4-FFF2-40B4-BE49-F238E27FC236}">
                <a16:creationId xmlns:a16="http://schemas.microsoft.com/office/drawing/2014/main" id="{D8A86535-01CE-1AB3-0144-3A3D3FB02F42}"/>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2" action="ppaction://hlinksldjump"/>
            <a:extLst>
              <a:ext uri="{FF2B5EF4-FFF2-40B4-BE49-F238E27FC236}">
                <a16:creationId xmlns:a16="http://schemas.microsoft.com/office/drawing/2014/main" id="{8F4B9E20-6B61-C73C-54ED-CC5B46597F99}"/>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3" action="ppaction://hlinksldjump"/>
            <a:extLst>
              <a:ext uri="{FF2B5EF4-FFF2-40B4-BE49-F238E27FC236}">
                <a16:creationId xmlns:a16="http://schemas.microsoft.com/office/drawing/2014/main" id="{40A17471-C599-8DF2-2DF6-63DAD115F886}"/>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4" action="ppaction://hlinksldjump"/>
            <a:extLst>
              <a:ext uri="{FF2B5EF4-FFF2-40B4-BE49-F238E27FC236}">
                <a16:creationId xmlns:a16="http://schemas.microsoft.com/office/drawing/2014/main" id="{9F9014FD-D69C-6F96-1759-C33D971FE21E}"/>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5" action="ppaction://hlinksldjump"/>
            <a:extLst>
              <a:ext uri="{FF2B5EF4-FFF2-40B4-BE49-F238E27FC236}">
                <a16:creationId xmlns:a16="http://schemas.microsoft.com/office/drawing/2014/main" id="{CA64E6A5-907D-7B0C-3F44-1159B32A0F6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6" action="ppaction://hlinksldjump"/>
            <a:extLst>
              <a:ext uri="{FF2B5EF4-FFF2-40B4-BE49-F238E27FC236}">
                <a16:creationId xmlns:a16="http://schemas.microsoft.com/office/drawing/2014/main" id="{8BB6AB96-7751-857B-F5B3-0B12F7B5A6AD}"/>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90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549959-607F-C170-324B-D10DCF5D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292" y="1614552"/>
            <a:ext cx="4877842" cy="210333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692E4EC2-2671-D7B5-BE05-49100D4D9A6C}"/>
              </a:ext>
            </a:extLst>
          </p:cNvPr>
          <p:cNvSpPr txBox="1"/>
          <p:nvPr/>
        </p:nvSpPr>
        <p:spPr>
          <a:xfrm>
            <a:off x="502036" y="1614552"/>
            <a:ext cx="4556101" cy="1569660"/>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Completion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tab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Completion</a:t>
            </a:r>
            <a:r>
              <a:rPr lang="en-GB" sz="1200" dirty="0">
                <a:latin typeface="Calibri" panose="020F0502020204030204" pitchFamily="34" charset="0"/>
                <a:ea typeface="Calibri" panose="020F0502020204030204" pitchFamily="34" charset="0"/>
                <a:cs typeface="Calibri" panose="020F0502020204030204" pitchFamily="34" charset="0"/>
              </a:rPr>
              <a:t> is a final confirmation screen you will be presented once you have submitted your review. At this point you can no longer make any changes to your comments.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to share additional information  with the journal at this point, use the button “Add discussion”.</a:t>
            </a:r>
          </a:p>
        </p:txBody>
      </p:sp>
      <p:sp>
        <p:nvSpPr>
          <p:cNvPr id="18" name="Rectangle: Rounded Corners 17">
            <a:extLst>
              <a:ext uri="{FF2B5EF4-FFF2-40B4-BE49-F238E27FC236}">
                <a16:creationId xmlns:a16="http://schemas.microsoft.com/office/drawing/2014/main" id="{4850DE6D-6938-93F5-4E0A-3398BB00E668}"/>
              </a:ext>
            </a:extLst>
          </p:cNvPr>
          <p:cNvSpPr/>
          <p:nvPr/>
        </p:nvSpPr>
        <p:spPr>
          <a:xfrm>
            <a:off x="10178981" y="2924071"/>
            <a:ext cx="844060" cy="280237"/>
          </a:xfrm>
          <a:prstGeom prst="roundRect">
            <a:avLst>
              <a:gd name="adj" fmla="val 4176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End with solid fill">
            <a:hlinkClick r:id="" action="ppaction://hlinkshowjump?jump=nextslide"/>
            <a:extLst>
              <a:ext uri="{FF2B5EF4-FFF2-40B4-BE49-F238E27FC236}">
                <a16:creationId xmlns:a16="http://schemas.microsoft.com/office/drawing/2014/main" id="{C0CDB709-3401-F99F-C933-FB52C628E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39C74DEE-611D-0C52-705F-692FD0C4392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7</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58189E13-F097-1697-266B-275BA2AFCD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4" name="Rounded Rectangle 34">
            <a:hlinkClick r:id="rId7" action="ppaction://hlinksldjump"/>
            <a:extLst>
              <a:ext uri="{FF2B5EF4-FFF2-40B4-BE49-F238E27FC236}">
                <a16:creationId xmlns:a16="http://schemas.microsoft.com/office/drawing/2014/main" id="{AF62F15D-9637-6176-A3A9-C6D416FC7E5D}"/>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8" action="ppaction://hlinksldjump"/>
            <a:extLst>
              <a:ext uri="{FF2B5EF4-FFF2-40B4-BE49-F238E27FC236}">
                <a16:creationId xmlns:a16="http://schemas.microsoft.com/office/drawing/2014/main" id="{40485A7B-1CD8-8648-1C7B-E769634910A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9" action="ppaction://hlinksldjump"/>
            <a:extLst>
              <a:ext uri="{FF2B5EF4-FFF2-40B4-BE49-F238E27FC236}">
                <a16:creationId xmlns:a16="http://schemas.microsoft.com/office/drawing/2014/main" id="{85FE3AF1-AB51-04ED-38DD-47E57DC07861}"/>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0" action="ppaction://hlinksldjump"/>
            <a:extLst>
              <a:ext uri="{FF2B5EF4-FFF2-40B4-BE49-F238E27FC236}">
                <a16:creationId xmlns:a16="http://schemas.microsoft.com/office/drawing/2014/main" id="{ACFBB142-6A0D-4493-1A1A-55F566B3AAFF}"/>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1" action="ppaction://hlinksldjump"/>
            <a:extLst>
              <a:ext uri="{FF2B5EF4-FFF2-40B4-BE49-F238E27FC236}">
                <a16:creationId xmlns:a16="http://schemas.microsoft.com/office/drawing/2014/main" id="{F93E91BE-9A39-A8BB-1454-E60BEE1C44B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2" action="ppaction://hlinksldjump"/>
            <a:extLst>
              <a:ext uri="{FF2B5EF4-FFF2-40B4-BE49-F238E27FC236}">
                <a16:creationId xmlns:a16="http://schemas.microsoft.com/office/drawing/2014/main" id="{988EB99A-32C7-0CD7-671E-AB03B935984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3" action="ppaction://hlinksldjump"/>
            <a:extLst>
              <a:ext uri="{FF2B5EF4-FFF2-40B4-BE49-F238E27FC236}">
                <a16:creationId xmlns:a16="http://schemas.microsoft.com/office/drawing/2014/main" id="{6A6DA738-CC8B-624E-1081-4A54FDB867C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4" action="ppaction://hlinksldjump"/>
            <a:extLst>
              <a:ext uri="{FF2B5EF4-FFF2-40B4-BE49-F238E27FC236}">
                <a16:creationId xmlns:a16="http://schemas.microsoft.com/office/drawing/2014/main" id="{E716D9E5-2963-E379-F2B4-02344055EF4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47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50AB-BE9A-A559-D76B-E186497297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B078AE8-276C-FBFF-0EBD-D46569A6E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369" y="3769608"/>
            <a:ext cx="4715078" cy="201275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00239F2E-9FE1-C10D-3D26-1FE804278D8F}"/>
              </a:ext>
            </a:extLst>
          </p:cNvPr>
          <p:cNvSpPr txBox="1"/>
          <p:nvPr/>
        </p:nvSpPr>
        <p:spPr>
          <a:xfrm>
            <a:off x="595061" y="1654166"/>
            <a:ext cx="4556101" cy="2308324"/>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In case you wish to contact the Editor with regards to the submission you have completed, you may access it from your main screen.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Identify the submission either in “My Queue” or in “Archives” and click on View.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then access your reviewer comments and the “Add discussion” button.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A submission will be in the “Archive” tab once a final decision has been made.</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6A9785B3-0311-7F8B-9E47-0DDD4E62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69" y="1751957"/>
            <a:ext cx="4715079" cy="1523963"/>
          </a:xfrm>
          <a:prstGeom prst="rect">
            <a:avLst/>
          </a:prstGeom>
          <a:ln w="12700">
            <a:solidFill>
              <a:schemeClr val="tx1">
                <a:lumMod val="50000"/>
                <a:lumOff val="50000"/>
              </a:schemeClr>
            </a:solidFill>
          </a:ln>
        </p:spPr>
      </p:pic>
      <p:sp>
        <p:nvSpPr>
          <p:cNvPr id="19" name="Rectangle: Rounded Corners 18">
            <a:extLst>
              <a:ext uri="{FF2B5EF4-FFF2-40B4-BE49-F238E27FC236}">
                <a16:creationId xmlns:a16="http://schemas.microsoft.com/office/drawing/2014/main" id="{A91D1082-AA1D-198A-9D6A-0B299DE735D0}"/>
              </a:ext>
            </a:extLst>
          </p:cNvPr>
          <p:cNvSpPr/>
          <p:nvPr/>
        </p:nvSpPr>
        <p:spPr>
          <a:xfrm>
            <a:off x="9525372" y="2667462"/>
            <a:ext cx="392351"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A7F73A4A-7F2F-5C2D-569E-AF0A9EF1371C}"/>
              </a:ext>
            </a:extLst>
          </p:cNvPr>
          <p:cNvSpPr/>
          <p:nvPr/>
        </p:nvSpPr>
        <p:spPr>
          <a:xfrm>
            <a:off x="9122124" y="4998680"/>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End with solid fill">
            <a:hlinkClick r:id="" action="ppaction://hlinkshowjump?jump=nextslide"/>
            <a:extLst>
              <a:ext uri="{FF2B5EF4-FFF2-40B4-BE49-F238E27FC236}">
                <a16:creationId xmlns:a16="http://schemas.microsoft.com/office/drawing/2014/main" id="{1BC1CA4B-1298-7636-72B5-378BE773C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3" name="TextBox 2">
            <a:extLst>
              <a:ext uri="{FF2B5EF4-FFF2-40B4-BE49-F238E27FC236}">
                <a16:creationId xmlns:a16="http://schemas.microsoft.com/office/drawing/2014/main" id="{A1F97C8E-4F10-EE71-E977-50ED38120860}"/>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2982063D-7A41-953F-D032-6E1673A7F82B}"/>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8</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C978DC29-EEB2-802F-51A8-9A466C51CE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056" y="96950"/>
            <a:ext cx="398943" cy="398943"/>
          </a:xfrm>
          <a:prstGeom prst="rect">
            <a:avLst/>
          </a:prstGeom>
        </p:spPr>
      </p:pic>
      <p:sp>
        <p:nvSpPr>
          <p:cNvPr id="6" name="Rounded Rectangle 34">
            <a:hlinkClick r:id="rId8" action="ppaction://hlinksldjump"/>
            <a:extLst>
              <a:ext uri="{FF2B5EF4-FFF2-40B4-BE49-F238E27FC236}">
                <a16:creationId xmlns:a16="http://schemas.microsoft.com/office/drawing/2014/main" id="{1D2159DE-5756-FC2A-B861-28C5E7F8BCD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9" action="ppaction://hlinksldjump"/>
            <a:extLst>
              <a:ext uri="{FF2B5EF4-FFF2-40B4-BE49-F238E27FC236}">
                <a16:creationId xmlns:a16="http://schemas.microsoft.com/office/drawing/2014/main" id="{A5F5908A-F908-1EC7-252D-01FFB9A54F0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10" action="ppaction://hlinksldjump"/>
            <a:extLst>
              <a:ext uri="{FF2B5EF4-FFF2-40B4-BE49-F238E27FC236}">
                <a16:creationId xmlns:a16="http://schemas.microsoft.com/office/drawing/2014/main" id="{0F00D542-81D5-A934-B9F0-CD220F061613}"/>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1" action="ppaction://hlinksldjump"/>
            <a:extLst>
              <a:ext uri="{FF2B5EF4-FFF2-40B4-BE49-F238E27FC236}">
                <a16:creationId xmlns:a16="http://schemas.microsoft.com/office/drawing/2014/main" id="{F33CCFAF-893C-0D4F-D9F3-680D677B38DA}"/>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2" action="ppaction://hlinksldjump"/>
            <a:extLst>
              <a:ext uri="{FF2B5EF4-FFF2-40B4-BE49-F238E27FC236}">
                <a16:creationId xmlns:a16="http://schemas.microsoft.com/office/drawing/2014/main" id="{906BA2A6-C390-96D1-773E-1D80B41C57A3}"/>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3" action="ppaction://hlinksldjump"/>
            <a:extLst>
              <a:ext uri="{FF2B5EF4-FFF2-40B4-BE49-F238E27FC236}">
                <a16:creationId xmlns:a16="http://schemas.microsoft.com/office/drawing/2014/main" id="{15446305-9B81-90DA-164F-E82AFF1C4DE8}"/>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ounded Rectangle 34">
            <a:hlinkClick r:id="rId14" action="ppaction://hlinksldjump"/>
            <a:extLst>
              <a:ext uri="{FF2B5EF4-FFF2-40B4-BE49-F238E27FC236}">
                <a16:creationId xmlns:a16="http://schemas.microsoft.com/office/drawing/2014/main" id="{F405913D-2036-A225-5515-603F69EA5B8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5" action="ppaction://hlinksldjump"/>
            <a:extLst>
              <a:ext uri="{FF2B5EF4-FFF2-40B4-BE49-F238E27FC236}">
                <a16:creationId xmlns:a16="http://schemas.microsoft.com/office/drawing/2014/main" id="{B9B13AE1-273C-EE26-2047-E22FDC312DD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43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2B714E3E-F784-D3C0-1D32-7723E3F53342}"/>
              </a:ext>
            </a:extLst>
          </p:cNvPr>
          <p:cNvSpPr txBox="1"/>
          <p:nvPr/>
        </p:nvSpPr>
        <p:spPr>
          <a:xfrm>
            <a:off x="580223" y="1710221"/>
            <a:ext cx="10548976" cy="646331"/>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order to receive invitations to review pertinent to your area of interest, we recommend that you complete your information in your profile.  F</a:t>
            </a:r>
            <a:r>
              <a:rPr lang="en-GB" sz="1200" b="0" i="0" dirty="0">
                <a:solidFill>
                  <a:srgbClr val="002C40"/>
                </a:solidFill>
                <a:effectLst/>
                <a:latin typeface="Calibri" panose="020F0502020204030204" pitchFamily="34" charset="0"/>
                <a:ea typeface="Calibri" panose="020F0502020204030204" pitchFamily="34" charset="0"/>
                <a:cs typeface="Calibri" panose="020F0502020204030204" pitchFamily="34" charset="0"/>
              </a:rPr>
              <a:t>rom the upper right corner choose “Edit profile”</a:t>
            </a:r>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 choosing the different tabs, you can update your personal details, contact information, update your password and enter or complete your reviewing interests.</a:t>
            </a:r>
          </a:p>
        </p:txBody>
      </p:sp>
      <p:pic>
        <p:nvPicPr>
          <p:cNvPr id="5" name="Picture 4" descr="A screenshot of a login screen&#10;&#10;Description automatically generated">
            <a:extLst>
              <a:ext uri="{FF2B5EF4-FFF2-40B4-BE49-F238E27FC236}">
                <a16:creationId xmlns:a16="http://schemas.microsoft.com/office/drawing/2014/main" id="{319CFE94-4CAE-42AD-16E8-BA484EC2C1A3}"/>
              </a:ext>
            </a:extLst>
          </p:cNvPr>
          <p:cNvPicPr>
            <a:picLocks noChangeAspect="1"/>
          </p:cNvPicPr>
          <p:nvPr/>
        </p:nvPicPr>
        <p:blipFill>
          <a:blip r:embed="rId2">
            <a:extLst>
              <a:ext uri="{28A0092B-C50C-407E-A947-70E740481C1C}">
                <a14:useLocalDpi xmlns:a14="http://schemas.microsoft.com/office/drawing/2010/main" val="0"/>
              </a:ext>
            </a:extLst>
          </a:blip>
          <a:srcRect t="10725"/>
          <a:stretch/>
        </p:blipFill>
        <p:spPr>
          <a:xfrm>
            <a:off x="3765349" y="2352015"/>
            <a:ext cx="4218053" cy="1348388"/>
          </a:xfrm>
          <a:prstGeom prst="rect">
            <a:avLst/>
          </a:prstGeom>
          <a:ln w="12700">
            <a:solidFill>
              <a:schemeClr val="tx1">
                <a:lumMod val="50000"/>
                <a:lumOff val="50000"/>
              </a:schemeClr>
            </a:solidFill>
          </a:ln>
        </p:spPr>
      </p:pic>
      <p:pic>
        <p:nvPicPr>
          <p:cNvPr id="7" name="Picture 6" descr="A screenshot of a computer&#10;&#10;Description automatically generated">
            <a:extLst>
              <a:ext uri="{FF2B5EF4-FFF2-40B4-BE49-F238E27FC236}">
                <a16:creationId xmlns:a16="http://schemas.microsoft.com/office/drawing/2014/main" id="{9D072BBD-7B65-69DE-E551-D6D784DC4418}"/>
              </a:ext>
            </a:extLst>
          </p:cNvPr>
          <p:cNvPicPr>
            <a:picLocks noChangeAspect="1"/>
          </p:cNvPicPr>
          <p:nvPr/>
        </p:nvPicPr>
        <p:blipFill>
          <a:blip r:embed="rId3">
            <a:extLst>
              <a:ext uri="{28A0092B-C50C-407E-A947-70E740481C1C}">
                <a14:useLocalDpi xmlns:a14="http://schemas.microsoft.com/office/drawing/2010/main" val="0"/>
              </a:ext>
            </a:extLst>
          </a:blip>
          <a:srcRect l="3307" t="87792" r="51158"/>
          <a:stretch>
            <a:fillRect/>
          </a:stretch>
        </p:blipFill>
        <p:spPr>
          <a:xfrm>
            <a:off x="2734578" y="4668831"/>
            <a:ext cx="2731503" cy="539672"/>
          </a:xfrm>
          <a:prstGeom prst="rect">
            <a:avLst/>
          </a:prstGeom>
          <a:ln w="12700">
            <a:noFill/>
          </a:ln>
        </p:spPr>
      </p:pic>
      <p:pic>
        <p:nvPicPr>
          <p:cNvPr id="10" name="Picture 9" descr="A screenshot of a login page&#10;&#10;Description automatically generated">
            <a:extLst>
              <a:ext uri="{FF2B5EF4-FFF2-40B4-BE49-F238E27FC236}">
                <a16:creationId xmlns:a16="http://schemas.microsoft.com/office/drawing/2014/main" id="{603D2F21-BA10-3AA5-76BF-C7C7DDF9A37F}"/>
              </a:ext>
            </a:extLst>
          </p:cNvPr>
          <p:cNvPicPr>
            <a:picLocks noChangeAspect="1"/>
          </p:cNvPicPr>
          <p:nvPr/>
        </p:nvPicPr>
        <p:blipFill>
          <a:blip r:embed="rId4">
            <a:extLst>
              <a:ext uri="{28A0092B-C50C-407E-A947-70E740481C1C}">
                <a14:useLocalDpi xmlns:a14="http://schemas.microsoft.com/office/drawing/2010/main" val="0"/>
              </a:ext>
            </a:extLst>
          </a:blip>
          <a:srcRect l="3057" t="33132" r="32780" b="1"/>
          <a:stretch>
            <a:fillRect/>
          </a:stretch>
        </p:blipFill>
        <p:spPr>
          <a:xfrm>
            <a:off x="6096000" y="5043722"/>
            <a:ext cx="2856322" cy="1219850"/>
          </a:xfrm>
          <a:prstGeom prst="rect">
            <a:avLst/>
          </a:prstGeom>
        </p:spPr>
      </p:pic>
      <p:sp>
        <p:nvSpPr>
          <p:cNvPr id="12" name="TextBox 11">
            <a:extLst>
              <a:ext uri="{FF2B5EF4-FFF2-40B4-BE49-F238E27FC236}">
                <a16:creationId xmlns:a16="http://schemas.microsoft.com/office/drawing/2014/main" id="{B93F6A94-9414-491C-ADE5-271F77CA198B}"/>
              </a:ext>
            </a:extLst>
          </p:cNvPr>
          <p:cNvSpPr txBox="1"/>
          <p:nvPr/>
        </p:nvSpPr>
        <p:spPr>
          <a:xfrm>
            <a:off x="2799882" y="3980318"/>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the “public” tab, please enter your ORCID: this will ensure that your peer review activities is correctly recorded and connected where possible.</a:t>
            </a:r>
          </a:p>
        </p:txBody>
      </p:sp>
      <p:sp>
        <p:nvSpPr>
          <p:cNvPr id="15" name="TextBox 14">
            <a:extLst>
              <a:ext uri="{FF2B5EF4-FFF2-40B4-BE49-F238E27FC236}">
                <a16:creationId xmlns:a16="http://schemas.microsoft.com/office/drawing/2014/main" id="{FA746E6F-4B70-CC34-A2A1-2B67AD0F6EDD}"/>
              </a:ext>
            </a:extLst>
          </p:cNvPr>
          <p:cNvSpPr txBox="1"/>
          <p:nvPr/>
        </p:nvSpPr>
        <p:spPr>
          <a:xfrm>
            <a:off x="607553" y="2463665"/>
            <a:ext cx="2313698" cy="1015663"/>
          </a:xfrm>
          <a:prstGeom prst="rect">
            <a:avLst/>
          </a:prstGeom>
          <a:noFill/>
          <a:ln>
            <a:solidFill>
              <a:srgbClr val="FF0000"/>
            </a:solidFill>
          </a:ln>
        </p:spPr>
        <p:txBody>
          <a:bodyPr wrap="square">
            <a:spAutoFit/>
          </a:bodyPr>
          <a:lstStyle/>
          <a:p>
            <a:pPr algn="ct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IMPORTANT!</a:t>
            </a:r>
            <a:b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Enter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reviewing</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interests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Please</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also</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enter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the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main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section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would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like to be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involved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with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reviewer</a:t>
            </a:r>
            <a:endPar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691DC434-2AAE-B3B9-B997-715B8ADA32C4}"/>
              </a:ext>
            </a:extLst>
          </p:cNvPr>
          <p:cNvCxnSpPr>
            <a:cxnSpLocks/>
            <a:stCxn id="15" idx="3"/>
          </p:cNvCxnSpPr>
          <p:nvPr/>
        </p:nvCxnSpPr>
        <p:spPr>
          <a:xfrm>
            <a:off x="2921251" y="2971497"/>
            <a:ext cx="1155748" cy="580359"/>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784D8EF-FF4A-F1B3-4C43-707038753117}"/>
              </a:ext>
            </a:extLst>
          </p:cNvPr>
          <p:cNvSpPr/>
          <p:nvPr/>
        </p:nvSpPr>
        <p:spPr>
          <a:xfrm>
            <a:off x="2799882" y="3837834"/>
            <a:ext cx="2600897" cy="137066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lumMod val="50000"/>
                    <a:lumOff val="50000"/>
                  </a:schemeClr>
                </a:solidFill>
              </a:ln>
            </a:endParaRPr>
          </a:p>
        </p:txBody>
      </p:sp>
      <p:cxnSp>
        <p:nvCxnSpPr>
          <p:cNvPr id="21" name="Straight Connector 20">
            <a:extLst>
              <a:ext uri="{FF2B5EF4-FFF2-40B4-BE49-F238E27FC236}">
                <a16:creationId xmlns:a16="http://schemas.microsoft.com/office/drawing/2014/main" id="{E22F1A93-6E20-D33F-0675-FB0960EDB7D2}"/>
              </a:ext>
            </a:extLst>
          </p:cNvPr>
          <p:cNvCxnSpPr/>
          <p:nvPr/>
        </p:nvCxnSpPr>
        <p:spPr>
          <a:xfrm>
            <a:off x="9417377" y="417607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5B6D3FB-299F-E216-8985-381D4783BAD3}"/>
              </a:ext>
            </a:extLst>
          </p:cNvPr>
          <p:cNvSpPr txBox="1"/>
          <p:nvPr/>
        </p:nvSpPr>
        <p:spPr>
          <a:xfrm>
            <a:off x="6096000" y="4167880"/>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When you are registered in the system you will receive a system password, which you may change anytime in the  “Password” tab.</a:t>
            </a:r>
          </a:p>
        </p:txBody>
      </p:sp>
      <p:sp>
        <p:nvSpPr>
          <p:cNvPr id="23" name="Rectangle 22">
            <a:extLst>
              <a:ext uri="{FF2B5EF4-FFF2-40B4-BE49-F238E27FC236}">
                <a16:creationId xmlns:a16="http://schemas.microsoft.com/office/drawing/2014/main" id="{3716D075-7826-7E19-C784-6298A7C08CC6}"/>
              </a:ext>
            </a:extLst>
          </p:cNvPr>
          <p:cNvSpPr/>
          <p:nvPr/>
        </p:nvSpPr>
        <p:spPr>
          <a:xfrm>
            <a:off x="6099450" y="4117721"/>
            <a:ext cx="2731503" cy="2181564"/>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179B91F-AFA8-9771-02F0-62A9690EDE07}"/>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DDE373F2-46BF-DA24-C52E-6A38B3806978}"/>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9</a:t>
            </a:fld>
            <a:endParaRPr lang="it-IT" dirty="0"/>
          </a:p>
        </p:txBody>
      </p:sp>
      <p:pic>
        <p:nvPicPr>
          <p:cNvPr id="6" name="Graphic 5" descr="Home with solid fill">
            <a:hlinkClick r:id="" action="ppaction://hlinkshowjump?jump=firstslide"/>
            <a:extLst>
              <a:ext uri="{FF2B5EF4-FFF2-40B4-BE49-F238E27FC236}">
                <a16:creationId xmlns:a16="http://schemas.microsoft.com/office/drawing/2014/main" id="{1840F2B7-0A9A-0C50-5FA4-9DA4BB451C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8" name="Rounded Rectangle 34">
            <a:hlinkClick r:id="rId7" action="ppaction://hlinksldjump"/>
            <a:extLst>
              <a:ext uri="{FF2B5EF4-FFF2-40B4-BE49-F238E27FC236}">
                <a16:creationId xmlns:a16="http://schemas.microsoft.com/office/drawing/2014/main" id="{7BE172AD-25FC-0D43-AB39-417012DC578E}"/>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24">
            <a:hlinkClick r:id="rId8" action="ppaction://hlinksldjump"/>
            <a:extLst>
              <a:ext uri="{FF2B5EF4-FFF2-40B4-BE49-F238E27FC236}">
                <a16:creationId xmlns:a16="http://schemas.microsoft.com/office/drawing/2014/main" id="{7A956393-2340-D3DA-E54A-7B22B46C2DC4}"/>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5">
            <a:hlinkClick r:id="rId9" action="ppaction://hlinksldjump"/>
            <a:extLst>
              <a:ext uri="{FF2B5EF4-FFF2-40B4-BE49-F238E27FC236}">
                <a16:creationId xmlns:a16="http://schemas.microsoft.com/office/drawing/2014/main" id="{B76B7570-6D2F-3122-37A7-47C42B0390C7}"/>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34">
            <a:hlinkClick r:id="rId10" action="ppaction://hlinksldjump"/>
            <a:extLst>
              <a:ext uri="{FF2B5EF4-FFF2-40B4-BE49-F238E27FC236}">
                <a16:creationId xmlns:a16="http://schemas.microsoft.com/office/drawing/2014/main" id="{9EDA9447-114B-149A-5C90-DB3CF79B40C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34">
            <a:hlinkClick r:id="rId11" action="ppaction://hlinksldjump"/>
            <a:extLst>
              <a:ext uri="{FF2B5EF4-FFF2-40B4-BE49-F238E27FC236}">
                <a16:creationId xmlns:a16="http://schemas.microsoft.com/office/drawing/2014/main" id="{335319C0-ABB0-DB7F-2FF1-007F8F062971}"/>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2" action="ppaction://hlinksldjump"/>
            <a:extLst>
              <a:ext uri="{FF2B5EF4-FFF2-40B4-BE49-F238E27FC236}">
                <a16:creationId xmlns:a16="http://schemas.microsoft.com/office/drawing/2014/main" id="{572C4FC1-6814-F877-A306-73B7D4389D97}"/>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3" action="ppaction://hlinksldjump"/>
            <a:extLst>
              <a:ext uri="{FF2B5EF4-FFF2-40B4-BE49-F238E27FC236}">
                <a16:creationId xmlns:a16="http://schemas.microsoft.com/office/drawing/2014/main" id="{53F4F657-0DB8-8EEA-3528-9C4B6A7AB2A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4" action="ppaction://hlinksldjump"/>
            <a:extLst>
              <a:ext uri="{FF2B5EF4-FFF2-40B4-BE49-F238E27FC236}">
                <a16:creationId xmlns:a16="http://schemas.microsoft.com/office/drawing/2014/main" id="{CD205A73-2888-DD2F-796B-77049A9423AB}"/>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07967"/>
      </p:ext>
    </p:extLst>
  </p:cSld>
  <p:clrMapOvr>
    <a:masterClrMapping/>
  </p:clrMapOvr>
</p:sld>
</file>

<file path=ppt/theme/theme1.xml><?xml version="1.0" encoding="utf-8"?>
<a:theme xmlns:a="http://schemas.openxmlformats.org/drawingml/2006/main" name="Tema di Office">
  <a:themeElements>
    <a:clrScheme name="Personalizzato 1">
      <a:dk1>
        <a:srgbClr val="1A1A1A"/>
      </a:dk1>
      <a:lt1>
        <a:sysClr val="window" lastClr="FFFFFF"/>
      </a:lt1>
      <a:dk2>
        <a:srgbClr val="1A1A1A"/>
      </a:dk2>
      <a:lt2>
        <a:srgbClr val="EEECE1"/>
      </a:lt2>
      <a:accent1>
        <a:srgbClr val="3B6AB1"/>
      </a:accent1>
      <a:accent2>
        <a:srgbClr val="94BFFF"/>
      </a:accent2>
      <a:accent3>
        <a:srgbClr val="D8D8D8"/>
      </a:accent3>
      <a:accent4>
        <a:srgbClr val="BFBFBF"/>
      </a:accent4>
      <a:accent5>
        <a:srgbClr val="A5A5A5"/>
      </a:accent5>
      <a:accent6>
        <a:srgbClr val="3F3F3F"/>
      </a:accent6>
      <a:hlink>
        <a:srgbClr val="3B6AB1"/>
      </a:hlink>
      <a:folHlink>
        <a:srgbClr val="3B6AB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AboutScience 2024 [Sola lettura]" id="{1FFA21DC-7F1D-49C7-A550-4D22B5590ED2}" vid="{C142FAAD-15BD-45CE-ADF5-D3A47E0A6B6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1BEE88E8B99F479BEED4D556673D57" ma:contentTypeVersion="13" ma:contentTypeDescription="Create a new document." ma:contentTypeScope="" ma:versionID="201ef389e757323665bc1cf482afc821">
  <xsd:schema xmlns:xsd="http://www.w3.org/2001/XMLSchema" xmlns:xs="http://www.w3.org/2001/XMLSchema" xmlns:p="http://schemas.microsoft.com/office/2006/metadata/properties" xmlns:ns2="ec4a2910-c2dc-438f-b58c-f181e8bee36a" xmlns:ns3="aa04236e-fcda-4da2-bda4-90fe7b87c823" targetNamespace="http://schemas.microsoft.com/office/2006/metadata/properties" ma:root="true" ma:fieldsID="a466463a9ad687eea661ea130c92ca8b" ns2:_="" ns3:_="">
    <xsd:import namespace="ec4a2910-c2dc-438f-b58c-f181e8bee36a"/>
    <xsd:import namespace="aa04236e-fcda-4da2-bda4-90fe7b87c8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a2910-c2dc-438f-b58c-f181e8bee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adb420e-c586-4fe2-a2c7-144d6dae80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4236e-fcda-4da2-bda4-90fe7b87c82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d41305-087b-4f0b-8904-45374357cf41}" ma:internalName="TaxCatchAll" ma:showField="CatchAllData" ma:web="aa04236e-fcda-4da2-bda4-90fe7b87c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a2910-c2dc-438f-b58c-f181e8bee36a">
      <Terms xmlns="http://schemas.microsoft.com/office/infopath/2007/PartnerControls"/>
    </lcf76f155ced4ddcb4097134ff3c332f>
    <TaxCatchAll xmlns="aa04236e-fcda-4da2-bda4-90fe7b87c823" xsi:nil="true"/>
  </documentManagement>
</p:properties>
</file>

<file path=customXml/itemProps1.xml><?xml version="1.0" encoding="utf-8"?>
<ds:datastoreItem xmlns:ds="http://schemas.openxmlformats.org/officeDocument/2006/customXml" ds:itemID="{649976D4-E771-4F55-B87D-674EDD323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a2910-c2dc-438f-b58c-f181e8bee36a"/>
    <ds:schemaRef ds:uri="aa04236e-fcda-4da2-bda4-90fe7b87c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3EDB02-356A-4E25-93AD-0F2D5C50775D}">
  <ds:schemaRefs>
    <ds:schemaRef ds:uri="http://schemas.microsoft.com/sharepoint/v3/contenttype/forms"/>
  </ds:schemaRefs>
</ds:datastoreItem>
</file>

<file path=customXml/itemProps3.xml><?xml version="1.0" encoding="utf-8"?>
<ds:datastoreItem xmlns:ds="http://schemas.openxmlformats.org/officeDocument/2006/customXml" ds:itemID="{A06D9C94-760E-45E5-9E63-4F6351050853}">
  <ds:schemaRefs>
    <ds:schemaRef ds:uri="http://schemas.microsoft.com/office/2006/metadata/properties"/>
    <ds:schemaRef ds:uri="http://schemas.microsoft.com/office/infopath/2007/PartnerControls"/>
    <ds:schemaRef ds:uri="ec4a2910-c2dc-438f-b58c-f181e8bee36a"/>
    <ds:schemaRef ds:uri="aa04236e-fcda-4da2-bda4-90fe7b87c823"/>
  </ds:schemaRefs>
</ds:datastoreItem>
</file>

<file path=docProps/app.xml><?xml version="1.0" encoding="utf-8"?>
<Properties xmlns="http://schemas.openxmlformats.org/officeDocument/2006/extended-properties" xmlns:vt="http://schemas.openxmlformats.org/officeDocument/2006/docPropsVTypes">
  <Template>_Template AboutScience 2024</Template>
  <TotalTime>28</TotalTime>
  <Words>947</Words>
  <Application>Microsoft Office PowerPoint</Application>
  <PresentationFormat>Widescreen</PresentationFormat>
  <Paragraphs>160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Lucia Steele</dc:creator>
  <cp:lastModifiedBy>Lucia Steele</cp:lastModifiedBy>
  <cp:revision>6</cp:revision>
  <dcterms:created xsi:type="dcterms:W3CDTF">2026-02-03T15:22:35Z</dcterms:created>
  <dcterms:modified xsi:type="dcterms:W3CDTF">2026-03-02T14:08:16Z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0x010100391BEE88E8B99F479BEED4D556673D57</vt:lpwstr>
  </property>
  <property fmtid="{D5CDD505-2E9C-101B-9397-08002B2CF9AE}" pid="3" name="MediaServiceImageTags">
    <vt:lpwstr/>
  </property>
</Properties>
</file>